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2" r:id="rId6"/>
    <p:sldId id="259" r:id="rId7"/>
    <p:sldId id="263" r:id="rId8"/>
    <p:sldId id="264" r:id="rId9"/>
    <p:sldId id="261" r:id="rId10"/>
    <p:sldId id="260" r:id="rId11"/>
    <p:sldId id="265" r:id="rId12"/>
    <p:sldId id="266" r:id="rId13"/>
    <p:sldId id="267" r:id="rId14"/>
    <p:sldId id="268" r:id="rId15"/>
    <p:sldId id="291" r:id="rId16"/>
    <p:sldId id="269" r:id="rId17"/>
    <p:sldId id="282" r:id="rId18"/>
    <p:sldId id="270" r:id="rId19"/>
    <p:sldId id="286" r:id="rId20"/>
    <p:sldId id="287" r:id="rId21"/>
    <p:sldId id="288" r:id="rId22"/>
    <p:sldId id="289" r:id="rId23"/>
    <p:sldId id="283" r:id="rId24"/>
    <p:sldId id="285" r:id="rId25"/>
    <p:sldId id="284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1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68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2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31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3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43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2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79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16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F8BD-58DA-4D1A-BB7C-20D50E88B609}" type="datetimeFigureOut">
              <a:rPr lang="sv-SE" smtClean="0"/>
              <a:t>2018-01-03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C1A4-493A-4775-AE7C-7FAA1AB30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2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23108626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e41c_vwf0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73955077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000" b="1" dirty="0" smtClean="0"/>
              <a:t>Frihet</a:t>
            </a:r>
            <a:endParaRPr lang="sv-SE" sz="6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38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392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29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9"/>
            <a:ext cx="4536504" cy="67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3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8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0142"/>
            <a:ext cx="4914731" cy="68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Pärlbroderi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068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80"/>
            <a:ext cx="658942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5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968552" cy="68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92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5" y="1412776"/>
            <a:ext cx="77458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1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7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8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4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Fritt broderi inspiration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23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Olika stygn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91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v-SE" dirty="0" smtClean="0"/>
              <a:t>Uppgiften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55374" y="126876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/>
              <a:t>Ni kommer att utifrån begreppet frihet fördjupa er i teknikerna </a:t>
            </a:r>
            <a:r>
              <a:rPr lang="sv-SE" sz="3000" dirty="0" smtClean="0"/>
              <a:t>broderi. </a:t>
            </a:r>
            <a:br>
              <a:rPr lang="sv-SE" sz="3000" dirty="0" smtClean="0"/>
            </a:br>
            <a:r>
              <a:rPr lang="sv-SE" sz="3000" dirty="0" smtClean="0"/>
              <a:t>Ni </a:t>
            </a:r>
            <a:r>
              <a:rPr lang="sv-SE" sz="3000" dirty="0"/>
              <a:t>skall förmedla er tolkning av vad frihet </a:t>
            </a:r>
            <a:r>
              <a:rPr lang="sv-SE" sz="3000" dirty="0" smtClean="0"/>
              <a:t>innebär för er. </a:t>
            </a:r>
            <a:br>
              <a:rPr lang="sv-SE" sz="3000" dirty="0" smtClean="0"/>
            </a:br>
            <a:r>
              <a:rPr lang="sv-SE" sz="3000" dirty="0" smtClean="0"/>
              <a:t/>
            </a:r>
            <a:br>
              <a:rPr lang="sv-SE" sz="3000" dirty="0" smtClean="0"/>
            </a:br>
            <a:r>
              <a:rPr lang="sv-SE" sz="3000" dirty="0" smtClean="0"/>
              <a:t>Detta </a:t>
            </a:r>
            <a:r>
              <a:rPr lang="sv-SE" sz="3000" dirty="0"/>
              <a:t>projekt kommer att vara ett sammarbete med svenskan, där ni kommer att få utrycka er i skriftlig form </a:t>
            </a:r>
            <a:r>
              <a:rPr lang="sv-SE" sz="3000" dirty="0" smtClean="0"/>
              <a:t>genom en dikt.</a:t>
            </a:r>
            <a:r>
              <a:rPr lang="sv-SE" sz="3000" dirty="0"/>
              <a:t/>
            </a:r>
            <a:br>
              <a:rPr lang="sv-SE" sz="3000" dirty="0"/>
            </a:br>
            <a:r>
              <a:rPr lang="sv-SE" sz="3000" dirty="0"/>
              <a:t>Hela projektet kommer att avslutas </a:t>
            </a:r>
            <a:r>
              <a:rPr lang="sv-SE" sz="3000" dirty="0" smtClean="0"/>
              <a:t>med </a:t>
            </a:r>
            <a:r>
              <a:rPr lang="sv-SE" sz="3000" dirty="0"/>
              <a:t>en utställning.</a:t>
            </a:r>
          </a:p>
        </p:txBody>
      </p:sp>
    </p:spTree>
    <p:extLst>
      <p:ext uri="{BB962C8B-B14F-4D97-AF65-F5344CB8AC3E}">
        <p14:creationId xmlns:p14="http://schemas.microsoft.com/office/powerpoint/2010/main" val="317626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vill ha…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skiss</a:t>
            </a:r>
          </a:p>
          <a:p>
            <a:r>
              <a:rPr lang="sv-SE" dirty="0" smtClean="0"/>
              <a:t>Ett kollage (bild och text, digitalt eller klipp och klistra)</a:t>
            </a:r>
          </a:p>
          <a:p>
            <a:r>
              <a:rPr lang="sv-SE" dirty="0" smtClean="0"/>
              <a:t>Ert färdiga resultat</a:t>
            </a:r>
          </a:p>
          <a:p>
            <a:r>
              <a:rPr lang="sv-SE" dirty="0" smtClean="0"/>
              <a:t>En dikt (isvenskan)</a:t>
            </a:r>
            <a:endParaRPr lang="sv-SE" dirty="0"/>
          </a:p>
          <a:p>
            <a:r>
              <a:rPr lang="sv-SE" dirty="0" smtClean="0"/>
              <a:t>Slöjdrapport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844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828829"/>
              </p:ext>
            </p:extLst>
          </p:nvPr>
        </p:nvGraphicFramePr>
        <p:xfrm>
          <a:off x="1403648" y="1124751"/>
          <a:ext cx="6168951" cy="5406591"/>
        </p:xfrm>
        <a:graphic>
          <a:graphicData uri="http://schemas.openxmlformats.org/drawingml/2006/table">
            <a:tbl>
              <a:tblPr firstRow="1" firstCol="1" bandRow="1"/>
              <a:tblGrid>
                <a:gridCol w="831723"/>
                <a:gridCol w="5337228"/>
              </a:tblGrid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Genomgång –Uppgiftsbeskrivning, pedagogisk</a:t>
                      </a:r>
                      <a:r>
                        <a:rPr lang="sv-SE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planering</a:t>
                      </a:r>
                      <a:endParaRPr lang="sv-SE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v.2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Genomgång – olika broderistygn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Skiss och collage      Läxa klart till nästa gång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v.3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Kamratrespons</a:t>
                      </a:r>
                      <a:r>
                        <a:rPr lang="sv-SE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skiss och collage</a:t>
                      </a:r>
                      <a:br>
                        <a:rPr lang="sv-SE" sz="14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sv-SE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Skiss </a:t>
                      </a:r>
                      <a:r>
                        <a:rPr lang="sv-S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 </a:t>
                      </a:r>
                      <a:r>
                        <a:rPr lang="sv-SE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collage </a:t>
                      </a:r>
                      <a:r>
                        <a:rPr lang="sv-S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inlämnad</a:t>
                      </a:r>
                      <a:endParaRPr lang="sv-S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v.4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v.5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v.6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v.7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Självutvärdering – utifrån kunskapskraven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v.8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Mitt i projektet samtal – hur ligger jag till!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v.9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v.10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v.11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v.12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sv-S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v.13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Rapport skrivning       Läxa till nästa gång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v.14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Allt klart – lämna in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v.15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Utställning och vernissage</a:t>
                      </a:r>
                      <a:endParaRPr lang="sv-S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84" marR="51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505217"/>
            <a:ext cx="583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Planering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5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95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04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Rockwell Extra Bold" panose="02060903040505020403" pitchFamily="18" charset="0"/>
              </a:rPr>
              <a:t>Är frihet olika för olika personer?</a:t>
            </a:r>
            <a:endParaRPr lang="sv-SE" dirty="0">
              <a:latin typeface="Rockwell Extra Bold" panose="02060903040505020403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62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8000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8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8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592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3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Rockwell Extra Bold" panose="02060903040505020403" pitchFamily="18" charset="0"/>
              </a:rPr>
              <a:t>Vad är frihet för dig?</a:t>
            </a:r>
            <a:endParaRPr lang="sv-SE" dirty="0">
              <a:latin typeface="Rockwell Extra Bold" panose="02060903040505020403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13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112</Words>
  <Application>Microsoft Office PowerPoint</Application>
  <PresentationFormat>Bildspel på skärmen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Frihet</vt:lpstr>
      <vt:lpstr>PowerPoint-presentation</vt:lpstr>
      <vt:lpstr>PowerPoint-presentation</vt:lpstr>
      <vt:lpstr>PowerPoint-presentation</vt:lpstr>
      <vt:lpstr>Är frihet olika för olika personer?</vt:lpstr>
      <vt:lpstr>PowerPoint-presentation</vt:lpstr>
      <vt:lpstr>PowerPoint-presentation</vt:lpstr>
      <vt:lpstr>PowerPoint-presentation</vt:lpstr>
      <vt:lpstr>Vad är frihet för dig?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Pärlbroderi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Fritt broderi inspiration</vt:lpstr>
      <vt:lpstr>Olika stygn</vt:lpstr>
      <vt:lpstr>Uppgiften</vt:lpstr>
      <vt:lpstr>Vi vill ha…</vt:lpstr>
      <vt:lpstr>PowerPoint-presentation</vt:lpstr>
    </vt:vector>
  </TitlesOfParts>
  <Company>Landskrona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Frihet</dc:title>
  <dc:creator>Karolin Wagner</dc:creator>
  <cp:lastModifiedBy>Karolin Wagner</cp:lastModifiedBy>
  <cp:revision>9</cp:revision>
  <dcterms:created xsi:type="dcterms:W3CDTF">2015-08-26T07:01:28Z</dcterms:created>
  <dcterms:modified xsi:type="dcterms:W3CDTF">2018-01-03T14:48:19Z</dcterms:modified>
</cp:coreProperties>
</file>