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72" r:id="rId6"/>
    <p:sldId id="273" r:id="rId7"/>
    <p:sldId id="261" r:id="rId8"/>
    <p:sldId id="259" r:id="rId9"/>
    <p:sldId id="274" r:id="rId10"/>
    <p:sldId id="270" r:id="rId11"/>
    <p:sldId id="271"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94660"/>
  </p:normalViewPr>
  <p:slideViewPr>
    <p:cSldViewPr>
      <p:cViewPr varScale="1">
        <p:scale>
          <a:sx n="47" d="100"/>
          <a:sy n="47" d="100"/>
        </p:scale>
        <p:origin x="-105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72B69-FA60-4408-A51F-0AFD48975062}" type="datetimeFigureOut">
              <a:rPr lang="sv-SE" smtClean="0"/>
              <a:t>2018-01-03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DDBCF-2341-4F36-91FF-D29E8CEF8B61}" type="slidenum">
              <a:rPr lang="sv-SE" smtClean="0"/>
              <a:t>‹#›</a:t>
            </a:fld>
            <a:endParaRPr lang="sv-SE"/>
          </a:p>
        </p:txBody>
      </p:sp>
    </p:spTree>
    <p:extLst>
      <p:ext uri="{BB962C8B-B14F-4D97-AF65-F5344CB8AC3E}">
        <p14:creationId xmlns:p14="http://schemas.microsoft.com/office/powerpoint/2010/main" val="410165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Fashion Revolution Day inträffar den 24 april är en dag som uppmärksammas på olika sätt över hela världen. Den 24 april 2013 dog nämligen 1153 människor när en fabrik rasade ihop vid Rana Plaza i Dhaka Bangladesh. Fabriksarbetarna tillverkade kläder för en mängd kända klädmärken, över tusen personer miste alltså livet och nära 2500 personer till blev skadade. Fashion Revolution Day kom till för att hedra offren för katastrofen och för att gemensamt sätta press på klädtillverkarna för att förbättra arbetsvillkoren i fabrikerna, samt för att ta hand om arbetarna och om de anhöriga till offren. Fashion Revolution Day fokuserar bland annat på frågan ”Who </a:t>
            </a:r>
            <a:r>
              <a:rPr lang="sv-SE" dirty="0" err="1" smtClean="0"/>
              <a:t>made</a:t>
            </a:r>
            <a:r>
              <a:rPr lang="sv-SE" dirty="0" smtClean="0"/>
              <a:t> </a:t>
            </a:r>
            <a:r>
              <a:rPr lang="sv-SE" dirty="0" err="1" smtClean="0"/>
              <a:t>your</a:t>
            </a:r>
            <a:r>
              <a:rPr lang="sv-SE" dirty="0" smtClean="0"/>
              <a:t> </a:t>
            </a:r>
            <a:r>
              <a:rPr lang="sv-SE" dirty="0" err="1" smtClean="0"/>
              <a:t>clothes</a:t>
            </a:r>
            <a:r>
              <a:rPr lang="sv-SE" dirty="0" smtClean="0"/>
              <a:t>.</a:t>
            </a:r>
          </a:p>
          <a:p>
            <a:r>
              <a:rPr lang="sv-SE" dirty="0" smtClean="0"/>
              <a:t>Varför behövs då en moderevolution?  Jo, menar den stora globala rörelse av designers, akademiker, affärsledare och skribenter, det är dags att reformera tillverkningskedjan inom modeindustrin. Nuvarande produktionssystem kommer att bidra till fler fabriksolyckor och att fler liv spills för att du och jag ska kunna bära våra kläder. En moderevolution kan bryta denna kedja, få tillverkare och konsumenter att börja ifrågasätta och börja tänka om både i produktionsled och konsumentled. Genom att allt fler ställer sig frågan om vem som tillverkat de kläder vi bär kan vi få till ett annat perspektiv och en djupare förståelse. Läs mer om moderevolutionen och bakgrunden här.</a:t>
            </a:r>
          </a:p>
          <a:p>
            <a:r>
              <a:rPr lang="sv-SE" dirty="0" smtClean="0"/>
              <a:t>I över 71 länder uppmärksammas Fashion Revolution Day idag, 24 april. För att arbeta för ett bättre produktionssätt och för att hedra de offer som miste livet i Rana Plaza i Bangladesh 2013.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245CBDB2-A109-4F52-B701-96F63DA41542}" type="slidenum">
              <a:rPr lang="sv-SE" smtClean="0"/>
              <a:t>2</a:t>
            </a:fld>
            <a:endParaRPr lang="sv-SE"/>
          </a:p>
        </p:txBody>
      </p:sp>
    </p:spTree>
    <p:extLst>
      <p:ext uri="{BB962C8B-B14F-4D97-AF65-F5344CB8AC3E}">
        <p14:creationId xmlns:p14="http://schemas.microsoft.com/office/powerpoint/2010/main" val="255780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565AA58-4553-4090-90E1-98D41740AF40}" type="datetimeFigureOut">
              <a:rPr lang="sv-SE" smtClean="0"/>
              <a:t>2018-01-03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1912045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565AA58-4553-4090-90E1-98D41740AF40}" type="datetimeFigureOut">
              <a:rPr lang="sv-SE" smtClean="0"/>
              <a:t>2018-01-03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49059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565AA58-4553-4090-90E1-98D41740AF40}" type="datetimeFigureOut">
              <a:rPr lang="sv-SE" smtClean="0"/>
              <a:t>2018-01-03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28479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565AA58-4553-4090-90E1-98D41740AF40}" type="datetimeFigureOut">
              <a:rPr lang="sv-SE" smtClean="0"/>
              <a:t>2018-01-03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1034521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565AA58-4553-4090-90E1-98D41740AF40}" type="datetimeFigureOut">
              <a:rPr lang="sv-SE" smtClean="0"/>
              <a:t>2018-01-03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351950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565AA58-4553-4090-90E1-98D41740AF40}" type="datetimeFigureOut">
              <a:rPr lang="sv-SE" smtClean="0"/>
              <a:t>2018-01-03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144312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565AA58-4553-4090-90E1-98D41740AF40}" type="datetimeFigureOut">
              <a:rPr lang="sv-SE" smtClean="0"/>
              <a:t>2018-01-03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160527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565AA58-4553-4090-90E1-98D41740AF40}" type="datetimeFigureOut">
              <a:rPr lang="sv-SE" smtClean="0"/>
              <a:t>2018-01-03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81889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565AA58-4553-4090-90E1-98D41740AF40}" type="datetimeFigureOut">
              <a:rPr lang="sv-SE" smtClean="0"/>
              <a:t>2018-01-03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238099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565AA58-4553-4090-90E1-98D41740AF40}" type="datetimeFigureOut">
              <a:rPr lang="sv-SE" smtClean="0"/>
              <a:t>2018-01-03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36625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565AA58-4553-4090-90E1-98D41740AF40}" type="datetimeFigureOut">
              <a:rPr lang="sv-SE" smtClean="0"/>
              <a:t>2018-01-03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749144-8952-46FB-B494-CAC10D60D925}" type="slidenum">
              <a:rPr lang="sv-SE" smtClean="0"/>
              <a:t>‹#›</a:t>
            </a:fld>
            <a:endParaRPr lang="sv-SE"/>
          </a:p>
        </p:txBody>
      </p:sp>
    </p:spTree>
    <p:extLst>
      <p:ext uri="{BB962C8B-B14F-4D97-AF65-F5344CB8AC3E}">
        <p14:creationId xmlns:p14="http://schemas.microsoft.com/office/powerpoint/2010/main" val="40463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5AA58-4553-4090-90E1-98D41740AF40}" type="datetimeFigureOut">
              <a:rPr lang="sv-SE" smtClean="0"/>
              <a:t>2018-01-03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49144-8952-46FB-B494-CAC10D60D925}" type="slidenum">
              <a:rPr lang="sv-SE" smtClean="0"/>
              <a:t>‹#›</a:t>
            </a:fld>
            <a:endParaRPr lang="sv-SE"/>
          </a:p>
        </p:txBody>
      </p:sp>
    </p:spTree>
    <p:extLst>
      <p:ext uri="{BB962C8B-B14F-4D97-AF65-F5344CB8AC3E}">
        <p14:creationId xmlns:p14="http://schemas.microsoft.com/office/powerpoint/2010/main" val="85039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fANs2y_fr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1s4biAz1u-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BGqnnZfSYcs&amp;t=160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gQ8dHfvJlNQ&amp;t=346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Rg8ZyD2Uns&amp;t=38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kGyUnZhGfs&amp;t=192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Klädindustrins baksida!</a:t>
            </a:r>
            <a:endParaRPr lang="sv-SE" dirty="0"/>
          </a:p>
        </p:txBody>
      </p:sp>
      <p:sp>
        <p:nvSpPr>
          <p:cNvPr id="3" name="Underrubrik 2"/>
          <p:cNvSpPr>
            <a:spLocks noGrp="1"/>
          </p:cNvSpPr>
          <p:nvPr>
            <p:ph type="subTitle" idx="1"/>
          </p:nvPr>
        </p:nvSpPr>
        <p:spPr/>
        <p:txBody>
          <a:bodyPr/>
          <a:lstStyle/>
          <a:p>
            <a:r>
              <a:rPr lang="sv-SE" dirty="0" smtClean="0"/>
              <a:t>SLÖJD</a:t>
            </a:r>
            <a:br>
              <a:rPr lang="sv-SE" dirty="0" smtClean="0"/>
            </a:br>
            <a:endParaRPr lang="sv-SE" dirty="0"/>
          </a:p>
        </p:txBody>
      </p:sp>
    </p:spTree>
    <p:extLst>
      <p:ext uri="{BB962C8B-B14F-4D97-AF65-F5344CB8AC3E}">
        <p14:creationId xmlns:p14="http://schemas.microsoft.com/office/powerpoint/2010/main" val="301902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 uppgift blir:</a:t>
            </a:r>
            <a:endParaRPr lang="sv-SE" dirty="0"/>
          </a:p>
        </p:txBody>
      </p:sp>
      <p:sp>
        <p:nvSpPr>
          <p:cNvPr id="3" name="Platshållare för innehåll 2"/>
          <p:cNvSpPr>
            <a:spLocks noGrp="1"/>
          </p:cNvSpPr>
          <p:nvPr>
            <p:ph idx="1"/>
          </p:nvPr>
        </p:nvSpPr>
        <p:spPr/>
        <p:txBody>
          <a:bodyPr/>
          <a:lstStyle/>
          <a:p>
            <a:r>
              <a:rPr lang="sv-SE" dirty="0" smtClean="0"/>
              <a:t>Att diskutera </a:t>
            </a:r>
            <a:r>
              <a:rPr lang="sv-SE" dirty="0"/>
              <a:t>k</a:t>
            </a:r>
            <a:r>
              <a:rPr lang="sv-SE" dirty="0" smtClean="0"/>
              <a:t>ring klädindustrins baksida</a:t>
            </a:r>
          </a:p>
          <a:p>
            <a:r>
              <a:rPr lang="sv-SE" dirty="0" smtClean="0"/>
              <a:t>Att återskapa </a:t>
            </a:r>
            <a:r>
              <a:rPr lang="sv-SE" dirty="0"/>
              <a:t>n</a:t>
            </a:r>
            <a:r>
              <a:rPr lang="sv-SE" dirty="0" smtClean="0"/>
              <a:t>ågot nytt av gamla jeans</a:t>
            </a:r>
          </a:p>
          <a:p>
            <a:pPr marL="0" indent="0">
              <a:buNone/>
            </a:pPr>
            <a:endParaRPr lang="sv-SE" dirty="0" smtClean="0"/>
          </a:p>
          <a:p>
            <a:endParaRPr lang="sv-SE" dirty="0"/>
          </a:p>
        </p:txBody>
      </p:sp>
    </p:spTree>
    <p:extLst>
      <p:ext uri="{BB962C8B-B14F-4D97-AF65-F5344CB8AC3E}">
        <p14:creationId xmlns:p14="http://schemas.microsoft.com/office/powerpoint/2010/main" val="3542812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Jag vill att ni lämnar in för bedömning:</a:t>
            </a:r>
            <a:endParaRPr lang="sv-SE" dirty="0"/>
          </a:p>
        </p:txBody>
      </p:sp>
      <p:sp>
        <p:nvSpPr>
          <p:cNvPr id="3" name="Platshållare för innehåll 2"/>
          <p:cNvSpPr>
            <a:spLocks noGrp="1"/>
          </p:cNvSpPr>
          <p:nvPr>
            <p:ph idx="1"/>
          </p:nvPr>
        </p:nvSpPr>
        <p:spPr/>
        <p:txBody>
          <a:bodyPr/>
          <a:lstStyle/>
          <a:p>
            <a:r>
              <a:rPr lang="sv-SE" dirty="0" smtClean="0"/>
              <a:t>Er skiss – idé av ert återskapande</a:t>
            </a:r>
          </a:p>
          <a:p>
            <a:r>
              <a:rPr lang="sv-SE" dirty="0" smtClean="0"/>
              <a:t>Er slöjdföremål – återskapande av jeans</a:t>
            </a:r>
          </a:p>
          <a:p>
            <a:r>
              <a:rPr lang="sv-SE" dirty="0"/>
              <a:t>Inspelning över när ni berättar om er slöjd </a:t>
            </a:r>
            <a:r>
              <a:rPr lang="sv-SE" dirty="0" smtClean="0"/>
              <a:t>process - redovisar</a:t>
            </a:r>
            <a:endParaRPr lang="sv-SE" dirty="0"/>
          </a:p>
          <a:p>
            <a:r>
              <a:rPr lang="sv-SE" dirty="0"/>
              <a:t>Inspelningar av era diskussioner kring klädindustrins baksida</a:t>
            </a:r>
          </a:p>
          <a:p>
            <a:endParaRPr lang="sv-SE" dirty="0" smtClean="0"/>
          </a:p>
          <a:p>
            <a:pPr marL="0" indent="0">
              <a:buNone/>
            </a:pPr>
            <a:endParaRPr lang="sv-SE" dirty="0"/>
          </a:p>
        </p:txBody>
      </p:sp>
    </p:spTree>
    <p:extLst>
      <p:ext uri="{BB962C8B-B14F-4D97-AF65-F5344CB8AC3E}">
        <p14:creationId xmlns:p14="http://schemas.microsoft.com/office/powerpoint/2010/main" val="255335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t>
            </a:r>
            <a:r>
              <a:rPr lang="sv-SE" dirty="0" smtClean="0">
                <a:hlinkClick r:id="rId3"/>
              </a:rPr>
              <a:t>Fashion Revolution Day</a:t>
            </a:r>
            <a:r>
              <a:rPr lang="sv-SE" dirty="0" smtClean="0"/>
              <a:t>!</a:t>
            </a:r>
            <a:endParaRPr lang="sv-SE" dirty="0"/>
          </a:p>
        </p:txBody>
      </p:sp>
    </p:spTree>
    <p:extLst>
      <p:ext uri="{BB962C8B-B14F-4D97-AF65-F5344CB8AC3E}">
        <p14:creationId xmlns:p14="http://schemas.microsoft.com/office/powerpoint/2010/main" val="678111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395536" y="404664"/>
            <a:ext cx="8229600" cy="1143000"/>
          </a:xfrm>
        </p:spPr>
        <p:txBody>
          <a:bodyPr/>
          <a:lstStyle/>
          <a:p>
            <a:r>
              <a:rPr lang="sv-SE" dirty="0">
                <a:hlinkClick r:id="rId2"/>
              </a:rPr>
              <a:t>Who </a:t>
            </a:r>
            <a:r>
              <a:rPr lang="sv-SE" dirty="0" err="1">
                <a:hlinkClick r:id="rId2"/>
              </a:rPr>
              <a:t>made</a:t>
            </a:r>
            <a:r>
              <a:rPr lang="sv-SE" dirty="0">
                <a:hlinkClick r:id="rId2"/>
              </a:rPr>
              <a:t> </a:t>
            </a:r>
            <a:r>
              <a:rPr lang="sv-SE" dirty="0" err="1">
                <a:hlinkClick r:id="rId2"/>
              </a:rPr>
              <a:t>your</a:t>
            </a:r>
            <a:r>
              <a:rPr lang="sv-SE" dirty="0">
                <a:hlinkClick r:id="rId2"/>
              </a:rPr>
              <a:t> </a:t>
            </a:r>
            <a:r>
              <a:rPr lang="sv-SE" dirty="0" err="1">
                <a:hlinkClick r:id="rId2"/>
              </a:rPr>
              <a:t>clothes</a:t>
            </a:r>
            <a:r>
              <a:rPr lang="sv-SE" dirty="0">
                <a:hlinkClick r:id="rId2"/>
              </a:rPr>
              <a:t>?</a:t>
            </a:r>
            <a:endParaRPr lang="sv-S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88707"/>
            <a:ext cx="7370818" cy="4894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89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hlinkClick r:id="rId2"/>
              </a:rPr>
              <a:t>Modeindustrins baksida</a:t>
            </a: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628800"/>
            <a:ext cx="7776864" cy="483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021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hlinkClick r:id="rId2"/>
              </a:rPr>
              <a:t>Made in Bangladesh</a:t>
            </a:r>
            <a:endParaRPr lang="sv-S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38" y="1484784"/>
            <a:ext cx="7620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195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 lön att leva på</a:t>
            </a:r>
            <a:endParaRPr lang="sv-S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7488832" cy="497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46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2636912"/>
            <a:ext cx="8229600" cy="1143000"/>
          </a:xfrm>
        </p:spPr>
        <p:txBody>
          <a:bodyPr>
            <a:normAutofit fontScale="90000"/>
          </a:bodyPr>
          <a:lstStyle/>
          <a:p>
            <a:r>
              <a:rPr lang="sv-SE" dirty="0" smtClean="0">
                <a:hlinkClick r:id="rId2"/>
              </a:rPr>
              <a:t>Vad skall man då tänka på när man handlar kläder?</a:t>
            </a:r>
            <a:endParaRPr lang="sv-SE" dirty="0"/>
          </a:p>
        </p:txBody>
      </p:sp>
    </p:spTree>
    <p:extLst>
      <p:ext uri="{BB962C8B-B14F-4D97-AF65-F5344CB8AC3E}">
        <p14:creationId xmlns:p14="http://schemas.microsoft.com/office/powerpoint/2010/main" val="3504631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hlinkClick r:id="rId2"/>
              </a:rPr>
              <a:t>How </a:t>
            </a:r>
            <a:r>
              <a:rPr lang="sv-SE" dirty="0" err="1" smtClean="0">
                <a:hlinkClick r:id="rId2"/>
              </a:rPr>
              <a:t>to</a:t>
            </a:r>
            <a:r>
              <a:rPr lang="sv-SE" dirty="0" smtClean="0">
                <a:hlinkClick r:id="rId2"/>
              </a:rPr>
              <a:t> make </a:t>
            </a:r>
            <a:r>
              <a:rPr lang="sv-SE" dirty="0" err="1" smtClean="0">
                <a:hlinkClick r:id="rId2"/>
              </a:rPr>
              <a:t>jaens</a:t>
            </a:r>
            <a:r>
              <a:rPr lang="sv-SE" dirty="0" smtClean="0">
                <a:hlinkClick r:id="rId2"/>
              </a:rPr>
              <a:t>.</a:t>
            </a:r>
            <a:endParaRPr lang="sv-SE"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348980"/>
            <a:ext cx="3893449" cy="550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095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829" r="2199" b="19716"/>
          <a:stretch/>
        </p:blipFill>
        <p:spPr bwMode="auto">
          <a:xfrm>
            <a:off x="1403648" y="2989473"/>
            <a:ext cx="6707205" cy="387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920"/>
          <a:stretch/>
        </p:blipFill>
        <p:spPr bwMode="auto">
          <a:xfrm>
            <a:off x="1403648" y="-25612"/>
            <a:ext cx="3143896" cy="296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7250" y="-178060"/>
            <a:ext cx="3114019" cy="311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4632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363</Words>
  <Application>Microsoft Office PowerPoint</Application>
  <PresentationFormat>Bildspel på skärmen (4:3)</PresentationFormat>
  <Paragraphs>21</Paragraphs>
  <Slides>11</Slides>
  <Notes>1</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Office-tema</vt:lpstr>
      <vt:lpstr>Klädindustrins baksida!</vt:lpstr>
      <vt:lpstr> Fashion Revolution Day!</vt:lpstr>
      <vt:lpstr>Who made your clothes?</vt:lpstr>
      <vt:lpstr>Modeindustrins baksida</vt:lpstr>
      <vt:lpstr>Made in Bangladesh</vt:lpstr>
      <vt:lpstr>En lön att leva på</vt:lpstr>
      <vt:lpstr>Vad skall man då tänka på när man handlar kläder?</vt:lpstr>
      <vt:lpstr>How to make jaens.</vt:lpstr>
      <vt:lpstr>PowerPoint-presentation</vt:lpstr>
      <vt:lpstr>Er uppgift blir:</vt:lpstr>
      <vt:lpstr>Jag vill att ni lämnar in för bedömning:</vt:lpstr>
    </vt:vector>
  </TitlesOfParts>
  <Company>Landskrona 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Klädernas påverkan</dc:title>
  <dc:creator>Karolin Wagner</dc:creator>
  <cp:lastModifiedBy>Karolin Wagner</cp:lastModifiedBy>
  <cp:revision>16</cp:revision>
  <dcterms:created xsi:type="dcterms:W3CDTF">2017-08-13T13:13:08Z</dcterms:created>
  <dcterms:modified xsi:type="dcterms:W3CDTF">2018-01-03T15:05:48Z</dcterms:modified>
</cp:coreProperties>
</file>