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0" r:id="rId3"/>
    <p:sldId id="278" r:id="rId4"/>
    <p:sldId id="279" r:id="rId5"/>
    <p:sldId id="273" r:id="rId6"/>
    <p:sldId id="274" r:id="rId7"/>
    <p:sldId id="275" r:id="rId8"/>
    <p:sldId id="277" r:id="rId9"/>
    <p:sldId id="269" r:id="rId10"/>
    <p:sldId id="257" r:id="rId11"/>
    <p:sldId id="259" r:id="rId12"/>
    <p:sldId id="262" r:id="rId13"/>
    <p:sldId id="258" r:id="rId14"/>
    <p:sldId id="260" r:id="rId15"/>
    <p:sldId id="261" r:id="rId16"/>
    <p:sldId id="272" r:id="rId17"/>
    <p:sldId id="270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2" autoAdjust="0"/>
    <p:restoredTop sz="94660"/>
  </p:normalViewPr>
  <p:slideViewPr>
    <p:cSldViewPr>
      <p:cViewPr>
        <p:scale>
          <a:sx n="80" d="100"/>
          <a:sy n="80" d="100"/>
        </p:scale>
        <p:origin x="-152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7BA01-ADD1-4606-BA24-A47C35580682}" type="datetimeFigureOut">
              <a:rPr lang="sv-SE" smtClean="0"/>
              <a:t>2018-01-12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85D9F-4BEA-474C-815F-8F96F0B09B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91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85D9F-4BEA-474C-815F-8F96F0B09B6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298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6801-7EEE-4283-8096-6B39F2585AE5}" type="datetimeFigureOut">
              <a:rPr lang="sv-SE" smtClean="0"/>
              <a:t>2018-01-12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392D-E4D1-40A7-8160-0432212E0E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944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6801-7EEE-4283-8096-6B39F2585AE5}" type="datetimeFigureOut">
              <a:rPr lang="sv-SE" smtClean="0"/>
              <a:t>2018-01-12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392D-E4D1-40A7-8160-0432212E0E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71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6801-7EEE-4283-8096-6B39F2585AE5}" type="datetimeFigureOut">
              <a:rPr lang="sv-SE" smtClean="0"/>
              <a:t>2018-01-12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392D-E4D1-40A7-8160-0432212E0E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77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6801-7EEE-4283-8096-6B39F2585AE5}" type="datetimeFigureOut">
              <a:rPr lang="sv-SE" smtClean="0"/>
              <a:t>2018-01-12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392D-E4D1-40A7-8160-0432212E0E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79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6801-7EEE-4283-8096-6B39F2585AE5}" type="datetimeFigureOut">
              <a:rPr lang="sv-SE" smtClean="0"/>
              <a:t>2018-01-12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392D-E4D1-40A7-8160-0432212E0E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022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6801-7EEE-4283-8096-6B39F2585AE5}" type="datetimeFigureOut">
              <a:rPr lang="sv-SE" smtClean="0"/>
              <a:t>2018-01-12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392D-E4D1-40A7-8160-0432212E0E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058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6801-7EEE-4283-8096-6B39F2585AE5}" type="datetimeFigureOut">
              <a:rPr lang="sv-SE" smtClean="0"/>
              <a:t>2018-01-12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392D-E4D1-40A7-8160-0432212E0E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534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6801-7EEE-4283-8096-6B39F2585AE5}" type="datetimeFigureOut">
              <a:rPr lang="sv-SE" smtClean="0"/>
              <a:t>2018-01-12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392D-E4D1-40A7-8160-0432212E0E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001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6801-7EEE-4283-8096-6B39F2585AE5}" type="datetimeFigureOut">
              <a:rPr lang="sv-SE" smtClean="0"/>
              <a:t>2018-01-12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392D-E4D1-40A7-8160-0432212E0E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343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6801-7EEE-4283-8096-6B39F2585AE5}" type="datetimeFigureOut">
              <a:rPr lang="sv-SE" smtClean="0"/>
              <a:t>2018-01-12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392D-E4D1-40A7-8160-0432212E0E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72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6801-7EEE-4283-8096-6B39F2585AE5}" type="datetimeFigureOut">
              <a:rPr lang="sv-SE" smtClean="0"/>
              <a:t>2018-01-12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392D-E4D1-40A7-8160-0432212E0E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6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6801-7EEE-4283-8096-6B39F2585AE5}" type="datetimeFigureOut">
              <a:rPr lang="sv-SE" smtClean="0"/>
              <a:t>2018-01-12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7392D-E4D1-40A7-8160-0432212E0E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533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Rädda klassrummet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SLÖJD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60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Förmåger i slöjd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b="1" dirty="0" smtClean="0"/>
              <a:t>formge och framställa </a:t>
            </a:r>
            <a:r>
              <a:rPr lang="sv-SE" dirty="0" smtClean="0"/>
              <a:t>föremål i olika material med hjälp av lämpliga redskap, verktyg och hantverkstekniker, </a:t>
            </a:r>
          </a:p>
          <a:p>
            <a:r>
              <a:rPr lang="sv-SE" dirty="0" smtClean="0"/>
              <a:t> </a:t>
            </a:r>
            <a:r>
              <a:rPr lang="sv-SE" b="1" dirty="0" smtClean="0"/>
              <a:t>välja och motivera </a:t>
            </a:r>
            <a:r>
              <a:rPr lang="sv-SE" dirty="0" smtClean="0"/>
              <a:t>tillvägagångssätt i slöjdarbetet utifrån syftet med arbetet och utifrån kvalitets- och miljöaspekter, </a:t>
            </a:r>
          </a:p>
          <a:p>
            <a:r>
              <a:rPr lang="sv-SE" dirty="0" smtClean="0"/>
              <a:t> </a:t>
            </a:r>
            <a:r>
              <a:rPr lang="sv-SE" b="1" dirty="0" smtClean="0"/>
              <a:t>analysera och värdera </a:t>
            </a:r>
            <a:r>
              <a:rPr lang="sv-SE" dirty="0" smtClean="0"/>
              <a:t>arbetsprocesser och resultat med hjälp av slöjdspecifika begrepp, och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8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Centralt innehåll i slöjd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sv-SE" dirty="0" smtClean="0"/>
              <a:t>Handverktyg, redskap och maskiner, hur de benämns och hur de används på ett säkert och ändamålsenligt sätt.</a:t>
            </a:r>
          </a:p>
          <a:p>
            <a:r>
              <a:rPr lang="sv-SE" dirty="0" smtClean="0"/>
              <a:t> Några former av hantverkstekniker, till exempel virkning och urholkning. Begrepp som används i samband med de olika teknikerna.</a:t>
            </a:r>
          </a:p>
          <a:p>
            <a:r>
              <a:rPr lang="sv-SE" dirty="0" smtClean="0"/>
              <a:t> Två- och tredimensionella skisser, modeller, mönster och arbetsbeskrivningar och hur de kan läsas, följas och kopplas till matematiska beräkningar</a:t>
            </a:r>
          </a:p>
          <a:p>
            <a:r>
              <a:rPr lang="sv-SE" dirty="0" smtClean="0"/>
              <a:t>Slöjdarbetets olika delar: idéutveckling, överväganden, framställning och värdering av arbetsprocessen. Hur delarna i arbetsprocessen samverkar till en helhet.</a:t>
            </a:r>
          </a:p>
          <a:p>
            <a:r>
              <a:rPr lang="sv-SE" dirty="0" smtClean="0"/>
              <a:t>Dokumentation av arbetsprocessen i ord och bild, till exempel i en loggbok</a:t>
            </a:r>
          </a:p>
          <a:p>
            <a:r>
              <a:rPr lang="sv-SE" dirty="0" smtClean="0"/>
              <a:t>Hur olika kombinationer av färg, form och material påverkar slöjdföremåls estetiska uttryck. </a:t>
            </a:r>
          </a:p>
          <a:p>
            <a:r>
              <a:rPr lang="sv-SE" dirty="0" smtClean="0"/>
              <a:t>Resurshushållning, till exempel genom reparationer och återanvändning av material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25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sv-SE" dirty="0" smtClean="0"/>
              <a:t>Bedömningsmatris i slöjd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423480"/>
              </p:ext>
            </p:extLst>
          </p:nvPr>
        </p:nvGraphicFramePr>
        <p:xfrm>
          <a:off x="395536" y="764704"/>
          <a:ext cx="8229600" cy="5859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49696">
                <a:tc>
                  <a:txBody>
                    <a:bodyPr/>
                    <a:lstStyle/>
                    <a:p>
                      <a:r>
                        <a:rPr lang="sv-SE" dirty="0" smtClean="0"/>
                        <a:t>Förmågan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Nivå 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Nivå 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Nivå 3</a:t>
                      </a:r>
                      <a:endParaRPr lang="sv-SE" dirty="0"/>
                    </a:p>
                  </a:txBody>
                  <a:tcPr/>
                </a:tc>
              </a:tr>
              <a:tr h="887072">
                <a:tc>
                  <a:txBody>
                    <a:bodyPr/>
                    <a:lstStyle/>
                    <a:p>
                      <a:r>
                        <a:rPr lang="sv-SE" b="1" dirty="0" smtClean="0"/>
                        <a:t>Att vara noggrann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Du kan skapa enkla saker i olika material på ett </a:t>
                      </a:r>
                      <a:r>
                        <a:rPr lang="sv-SE" sz="1400" b="1" dirty="0">
                          <a:effectLst/>
                          <a:latin typeface="Calibri"/>
                          <a:ea typeface="Times New Roman"/>
                        </a:rPr>
                        <a:t>ganska noggrant </a:t>
                      </a: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sätt med hjälp av instruktioner.</a:t>
                      </a:r>
                      <a:endParaRPr lang="sv-S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Du kan skapa saker i olika material på ett </a:t>
                      </a:r>
                      <a:r>
                        <a:rPr lang="sv-SE" sz="1400" b="1" dirty="0">
                          <a:effectLst/>
                          <a:latin typeface="Calibri"/>
                          <a:ea typeface="Times New Roman"/>
                        </a:rPr>
                        <a:t>noggrant</a:t>
                      </a: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 sätt med hjälp av instruktioner.</a:t>
                      </a:r>
                      <a:endParaRPr lang="sv-S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Du kan skapa saker i olika material på ett </a:t>
                      </a:r>
                      <a:r>
                        <a:rPr lang="sv-SE" sz="1400" b="1" dirty="0">
                          <a:effectLst/>
                          <a:latin typeface="Calibri"/>
                          <a:ea typeface="Times New Roman"/>
                        </a:rPr>
                        <a:t>mycket noggrant</a:t>
                      </a: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 sätt med hjälp av instruktioner.</a:t>
                      </a:r>
                      <a:endParaRPr lang="sv-S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08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Att välja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Du kan välja arbetssätt och anpassa det till målet med slöjdarbetet och till miljön. Du motiverar dina val på ett </a:t>
                      </a:r>
                      <a:r>
                        <a:rPr lang="sv-SE" sz="1400" b="1" dirty="0">
                          <a:effectLst/>
                          <a:latin typeface="Calibri"/>
                          <a:ea typeface="Times New Roman"/>
                        </a:rPr>
                        <a:t>enkelt</a:t>
                      </a: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 sätt.</a:t>
                      </a:r>
                      <a:endParaRPr lang="sv-S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Du kan välja arbetssätt och anpassa det till målet med slöjdarbetet och till miljön. Du motiverar dina val på ett </a:t>
                      </a:r>
                      <a:r>
                        <a:rPr lang="sv-SE" sz="1400" b="1" dirty="0">
                          <a:effectLst/>
                          <a:latin typeface="Calibri"/>
                          <a:ea typeface="Times New Roman"/>
                        </a:rPr>
                        <a:t>utvecklat</a:t>
                      </a: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 sätt.</a:t>
                      </a:r>
                      <a:endParaRPr lang="sv-S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Du kan välja arbetssätt och anpassa det till målet med slöjdarbetet och till miljön. Du motiverar dina val på ett </a:t>
                      </a:r>
                      <a:r>
                        <a:rPr lang="sv-SE" sz="1400" b="1" dirty="0">
                          <a:effectLst/>
                          <a:latin typeface="Calibri"/>
                          <a:ea typeface="Times New Roman"/>
                        </a:rPr>
                        <a:t>välutvecklat</a:t>
                      </a: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 sätt.</a:t>
                      </a:r>
                      <a:endParaRPr lang="sv-S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7072">
                <a:tc>
                  <a:txBody>
                    <a:bodyPr/>
                    <a:lstStyle/>
                    <a:p>
                      <a:r>
                        <a:rPr lang="sv-SE" b="1" dirty="0" smtClean="0"/>
                        <a:t>Att utveckla idéer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Du kan </a:t>
                      </a:r>
                      <a:r>
                        <a:rPr lang="sv-SE" sz="1400" b="1" dirty="0">
                          <a:effectLst/>
                          <a:latin typeface="Calibri"/>
                          <a:ea typeface="Times New Roman"/>
                        </a:rPr>
                        <a:t>hjälpa till</a:t>
                      </a: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 att </a:t>
                      </a:r>
                      <a:r>
                        <a:rPr lang="sv-SE" sz="1400" b="1" dirty="0">
                          <a:effectLst/>
                          <a:latin typeface="Calibri"/>
                          <a:ea typeface="Times New Roman"/>
                        </a:rPr>
                        <a:t>utveckla</a:t>
                      </a: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 idéer i slöjdarbetet med hjälp av material som finns för att inspirera till skapande.</a:t>
                      </a:r>
                      <a:endParaRPr lang="sv-S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Du kan </a:t>
                      </a:r>
                      <a:r>
                        <a:rPr lang="sv-SE" sz="1400" b="1" dirty="0">
                          <a:effectLst/>
                          <a:latin typeface="Calibri"/>
                          <a:ea typeface="Times New Roman"/>
                        </a:rPr>
                        <a:t>utveckla</a:t>
                      </a: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 idéer i slöjdarbetet med hjälp av material som finns för att inspirera till skapande</a:t>
                      </a:r>
                      <a:endParaRPr lang="sv-S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Du kan </a:t>
                      </a:r>
                      <a:r>
                        <a:rPr lang="sv-SE" sz="1400" b="1" dirty="0">
                          <a:effectLst/>
                          <a:latin typeface="Calibri"/>
                          <a:ea typeface="Times New Roman"/>
                        </a:rPr>
                        <a:t>utveckla</a:t>
                      </a: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 idéer i slöjdarbetet med hjälp av material som du </a:t>
                      </a:r>
                      <a:r>
                        <a:rPr lang="sv-SE" sz="1400" b="1" dirty="0">
                          <a:effectLst/>
                          <a:latin typeface="Calibri"/>
                          <a:ea typeface="Times New Roman"/>
                        </a:rPr>
                        <a:t>själv letar upp</a:t>
                      </a: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.</a:t>
                      </a:r>
                      <a:endParaRPr lang="sv-S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7072">
                <a:tc>
                  <a:txBody>
                    <a:bodyPr/>
                    <a:lstStyle/>
                    <a:p>
                      <a:r>
                        <a:rPr lang="sv-SE" b="1" dirty="0" smtClean="0"/>
                        <a:t>Att ge förslag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Du kan </a:t>
                      </a:r>
                      <a:r>
                        <a:rPr lang="sv-SE" sz="1400" b="1" dirty="0">
                          <a:effectLst/>
                          <a:latin typeface="Calibri"/>
                          <a:ea typeface="Times New Roman"/>
                        </a:rPr>
                        <a:t>hjälpa till</a:t>
                      </a: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 att </a:t>
                      </a:r>
                      <a:r>
                        <a:rPr lang="sv-SE" sz="1400" b="1" dirty="0">
                          <a:effectLst/>
                          <a:latin typeface="Calibri"/>
                          <a:ea typeface="Times New Roman"/>
                        </a:rPr>
                        <a:t>ge förslag </a:t>
                      </a: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och </a:t>
                      </a:r>
                      <a:r>
                        <a:rPr lang="sv-SE" sz="1400" b="1" dirty="0">
                          <a:effectLst/>
                          <a:latin typeface="Calibri"/>
                          <a:ea typeface="Times New Roman"/>
                        </a:rPr>
                        <a:t>välja</a:t>
                      </a: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 arbetssätt som gör att ditt slöjdarbete </a:t>
                      </a:r>
                      <a:r>
                        <a:rPr lang="sv-SE" sz="1400" b="1" dirty="0">
                          <a:effectLst/>
                          <a:latin typeface="Calibri"/>
                          <a:ea typeface="Times New Roman"/>
                        </a:rPr>
                        <a:t>går framåt.</a:t>
                      </a:r>
                      <a:endParaRPr lang="sv-S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Calibri"/>
                          <a:ea typeface="Times New Roman"/>
                        </a:rPr>
                        <a:t>Du kan </a:t>
                      </a:r>
                      <a:r>
                        <a:rPr lang="sv-SE" sz="1400" b="1">
                          <a:effectLst/>
                          <a:latin typeface="Calibri"/>
                          <a:ea typeface="Times New Roman"/>
                        </a:rPr>
                        <a:t>ge förslag </a:t>
                      </a:r>
                      <a:r>
                        <a:rPr lang="sv-SE" sz="1400">
                          <a:effectLst/>
                          <a:latin typeface="Calibri"/>
                          <a:ea typeface="Times New Roman"/>
                        </a:rPr>
                        <a:t>och </a:t>
                      </a:r>
                      <a:r>
                        <a:rPr lang="sv-SE" sz="1400" b="1">
                          <a:effectLst/>
                          <a:latin typeface="Calibri"/>
                          <a:ea typeface="Times New Roman"/>
                        </a:rPr>
                        <a:t>välja</a:t>
                      </a:r>
                      <a:r>
                        <a:rPr lang="sv-SE" sz="1400">
                          <a:effectLst/>
                          <a:latin typeface="Calibri"/>
                          <a:ea typeface="Times New Roman"/>
                        </a:rPr>
                        <a:t> arbetssätt som </a:t>
                      </a:r>
                      <a:r>
                        <a:rPr lang="sv-SE" sz="1400" b="1">
                          <a:effectLst/>
                          <a:latin typeface="Calibri"/>
                          <a:ea typeface="Times New Roman"/>
                        </a:rPr>
                        <a:t>efter någon förbättring </a:t>
                      </a:r>
                      <a:r>
                        <a:rPr lang="sv-SE" sz="1400">
                          <a:effectLst/>
                          <a:latin typeface="Calibri"/>
                          <a:ea typeface="Times New Roman"/>
                        </a:rPr>
                        <a:t>gör att ditt slöjdarbete </a:t>
                      </a:r>
                      <a:r>
                        <a:rPr lang="sv-SE" sz="1400" b="1">
                          <a:effectLst/>
                          <a:latin typeface="Calibri"/>
                          <a:ea typeface="Times New Roman"/>
                        </a:rPr>
                        <a:t>går framåt.</a:t>
                      </a:r>
                      <a:endParaRPr lang="sv-SE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Du kan </a:t>
                      </a:r>
                      <a:r>
                        <a:rPr lang="sv-SE" sz="1400" b="1" dirty="0">
                          <a:effectLst/>
                          <a:latin typeface="Calibri"/>
                          <a:ea typeface="Times New Roman"/>
                        </a:rPr>
                        <a:t>ge förslag </a:t>
                      </a: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och </a:t>
                      </a:r>
                      <a:r>
                        <a:rPr lang="sv-SE" sz="1400" b="1" dirty="0">
                          <a:effectLst/>
                          <a:latin typeface="Calibri"/>
                          <a:ea typeface="Times New Roman"/>
                        </a:rPr>
                        <a:t>välja</a:t>
                      </a: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 arbetssätt för att ditt </a:t>
                      </a:r>
                      <a:endParaRPr lang="sv-SE" sz="1400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effectLst/>
                          <a:latin typeface="Calibri"/>
                          <a:ea typeface="Times New Roman"/>
                        </a:rPr>
                        <a:t>slöjdarbete </a:t>
                      </a:r>
                      <a:r>
                        <a:rPr lang="sv-SE" sz="1400" b="1" dirty="0">
                          <a:effectLst/>
                          <a:latin typeface="Calibri"/>
                          <a:ea typeface="Times New Roman"/>
                        </a:rPr>
                        <a:t>går framåt.</a:t>
                      </a:r>
                      <a:endParaRPr lang="sv-S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08840">
                <a:tc>
                  <a:txBody>
                    <a:bodyPr/>
                    <a:lstStyle/>
                    <a:p>
                      <a:r>
                        <a:rPr lang="sv-SE" b="1" dirty="0" smtClean="0"/>
                        <a:t>Att ge omdömen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Du kan ge </a:t>
                      </a:r>
                      <a:r>
                        <a:rPr lang="sv-SE" sz="1400" b="1" dirty="0">
                          <a:effectLst/>
                          <a:latin typeface="Calibri"/>
                          <a:ea typeface="Times New Roman"/>
                        </a:rPr>
                        <a:t>enkla</a:t>
                      </a: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 omdömen om hur du har arbetat och hur det har påverkat den sak du har skapat.</a:t>
                      </a:r>
                      <a:endParaRPr lang="sv-S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  <a:latin typeface="Calibri"/>
                          <a:ea typeface="Times New Roman"/>
                        </a:rPr>
                        <a:t>Du kan ge </a:t>
                      </a:r>
                      <a:r>
                        <a:rPr lang="sv-SE" sz="1400" b="1">
                          <a:effectLst/>
                          <a:latin typeface="Calibri"/>
                          <a:ea typeface="Times New Roman"/>
                        </a:rPr>
                        <a:t>utvecklande</a:t>
                      </a:r>
                      <a:r>
                        <a:rPr lang="sv-SE" sz="1400">
                          <a:effectLst/>
                          <a:latin typeface="Calibri"/>
                          <a:ea typeface="Times New Roman"/>
                        </a:rPr>
                        <a:t> omdömen om hur du har arbetat och hur det har påverkat den sak du har skapat.</a:t>
                      </a:r>
                      <a:endParaRPr lang="sv-SE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Du kan ge </a:t>
                      </a:r>
                      <a:r>
                        <a:rPr lang="sv-SE" sz="1400" b="1" dirty="0">
                          <a:effectLst/>
                          <a:latin typeface="Calibri"/>
                          <a:ea typeface="Times New Roman"/>
                        </a:rPr>
                        <a:t>välutvecklade</a:t>
                      </a:r>
                      <a:r>
                        <a:rPr lang="sv-SE" sz="1400" dirty="0">
                          <a:effectLst/>
                          <a:latin typeface="Calibri"/>
                          <a:ea typeface="Times New Roman"/>
                        </a:rPr>
                        <a:t> omdömen om hur du har arbetat och hur det har påverkat den sak du har skapat.</a:t>
                      </a:r>
                      <a:endParaRPr lang="sv-SE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3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Kunskapskrav i svenska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Du kan använda bilder eller andra konstnärliga uttryck tillsammans med dina texter för att göra budskapen starkare och mer levande.</a:t>
            </a:r>
          </a:p>
          <a:p>
            <a:r>
              <a:rPr lang="sv-SE" dirty="0" smtClean="0"/>
              <a:t>Du kan använda viktiga regler för hur man skriver, stavar och använder skiljetecken.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85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Kunskapskrav i matte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Du kan lösa enkla matteproblem som handlar om saker som du känner till. Du väljer och använder metoder som passarför att </a:t>
            </a:r>
            <a:r>
              <a:rPr lang="sv-SE" smtClean="0"/>
              <a:t>lösa problem.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8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Uppgiftsbeskrivning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N</a:t>
            </a:r>
            <a:r>
              <a:rPr lang="sv-SE" dirty="0" smtClean="0"/>
              <a:t>i skall göra om/förbättra två klassrum med hjälp av era slöjdkunskaper, idéer och kreativitet.</a:t>
            </a:r>
          </a:p>
          <a:p>
            <a:pPr marL="0" indent="0">
              <a:buNone/>
            </a:pPr>
            <a:r>
              <a:rPr lang="sv-SE" dirty="0" smtClean="0"/>
              <a:t>Vi skall tänka på er arbetsmiljö, att det är praktiska lösningar samt estetiskt snyggt.</a:t>
            </a:r>
          </a:p>
          <a:p>
            <a:pPr marL="0" indent="0">
              <a:buNone/>
            </a:pPr>
            <a:r>
              <a:rPr lang="sv-SE" dirty="0" smtClean="0"/>
              <a:t>Ni kommer att arbeta i grupper om 3-4 elever</a:t>
            </a:r>
          </a:p>
          <a:p>
            <a:pPr marL="0" indent="0">
              <a:buNone/>
            </a:pPr>
            <a:r>
              <a:rPr lang="sv-SE" dirty="0" smtClean="0"/>
              <a:t>Ni kommer att skriva och dokumentera er arbetsprocess på en blogg!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Ni kommer att få genomgång av…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sv-SE" dirty="0" smtClean="0"/>
              <a:t>Skissteknik </a:t>
            </a:r>
          </a:p>
          <a:p>
            <a:r>
              <a:rPr lang="sv-SE" dirty="0" smtClean="0"/>
              <a:t>Ritteknik och mönsterkonstruktion</a:t>
            </a:r>
          </a:p>
          <a:p>
            <a:r>
              <a:rPr lang="sv-SE" dirty="0" smtClean="0"/>
              <a:t>Planering av sitt arbete</a:t>
            </a:r>
          </a:p>
          <a:p>
            <a:r>
              <a:rPr lang="sv-SE" dirty="0" smtClean="0"/>
              <a:t>Vad man skall tänka på vid bra arbetsmiljö</a:t>
            </a:r>
          </a:p>
          <a:p>
            <a:r>
              <a:rPr lang="sv-SE" dirty="0" smtClean="0"/>
              <a:t>Hur man skriver texter på blogg</a:t>
            </a:r>
          </a:p>
          <a:p>
            <a:r>
              <a:rPr lang="sv-SE" dirty="0" smtClean="0"/>
              <a:t>Foto redigering (fotofilter)</a:t>
            </a:r>
          </a:p>
          <a:p>
            <a:r>
              <a:rPr lang="sv-SE" dirty="0" err="1" smtClean="0"/>
              <a:t>Imovie</a:t>
            </a:r>
            <a:r>
              <a:rPr lang="sv-SE" dirty="0" smtClean="0"/>
              <a:t> (filmer)</a:t>
            </a:r>
          </a:p>
          <a:p>
            <a:r>
              <a:rPr lang="sv-SE" dirty="0" smtClean="0"/>
              <a:t>Presentationsteknik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53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vill ha in…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Skiss</a:t>
            </a:r>
          </a:p>
          <a:p>
            <a:r>
              <a:rPr lang="sv-SE" dirty="0" smtClean="0"/>
              <a:t>Arbetsplanering</a:t>
            </a:r>
          </a:p>
          <a:p>
            <a:r>
              <a:rPr lang="sv-SE" dirty="0" smtClean="0"/>
              <a:t>Foto där ni dokumenterar ert arbete hela tiden</a:t>
            </a:r>
          </a:p>
          <a:p>
            <a:r>
              <a:rPr lang="sv-SE" dirty="0" smtClean="0"/>
              <a:t>Era arbetsprocesser dokumenterade i en blogg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0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Uppgift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Detta är ett projekt som bygger på att ni skall förbättra, förnya och göra om era hemklassrum med hjälp av era slöjdkunskaper, idéer och kreativitet.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Ni </a:t>
            </a:r>
            <a:r>
              <a:rPr lang="sv-SE" dirty="0"/>
              <a:t>måste tänka på hur god arbetsmiljö skall vara i ett klassrum för att det skall finnas en bra lärmiljö och på praktiska lösningar samt kvalitet efter kundens önskemål. (Kunden är era </a:t>
            </a:r>
            <a:r>
              <a:rPr lang="sv-SE" dirty="0" smtClean="0"/>
              <a:t>klasslärare)</a:t>
            </a:r>
            <a:br>
              <a:rPr lang="sv-SE" dirty="0" smtClean="0"/>
            </a:b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Ni </a:t>
            </a:r>
            <a:r>
              <a:rPr lang="sv-SE" dirty="0"/>
              <a:t>dokumenterar ert arbete på en blogg eller i en loggbok och redogör för er slöjdprocess samt era val av material och tekniker.</a:t>
            </a:r>
          </a:p>
        </p:txBody>
      </p:sp>
    </p:spTree>
    <p:extLst>
      <p:ext uri="{BB962C8B-B14F-4D97-AF65-F5344CB8AC3E}">
        <p14:creationId xmlns:p14="http://schemas.microsoft.com/office/powerpoint/2010/main" val="423549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94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edu.landskrona.local\dfs\Personal\Karolin.Wagner\Desktop\PRIVAT\Karolins iphone 3\IMG_4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81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201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3509"/>
            <a:ext cx="486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98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86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90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t="5819" r="9182" b="10910"/>
          <a:stretch/>
        </p:blipFill>
        <p:spPr bwMode="auto">
          <a:xfrm>
            <a:off x="179512" y="188640"/>
            <a:ext cx="8573974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3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4" y="805199"/>
            <a:ext cx="7992888" cy="532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3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708</Words>
  <Application>Microsoft Office PowerPoint</Application>
  <PresentationFormat>Bildspel på skärmen (4:3)</PresentationFormat>
  <Paragraphs>69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Office-tema</vt:lpstr>
      <vt:lpstr>Rädda klassrummet</vt:lpstr>
      <vt:lpstr>Uppgift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Förmåger i slöjd</vt:lpstr>
      <vt:lpstr>Centralt innehåll i slöjd</vt:lpstr>
      <vt:lpstr>Bedömningsmatris i slöjd</vt:lpstr>
      <vt:lpstr>Kunskapskrav i svenska</vt:lpstr>
      <vt:lpstr>Kunskapskrav i matte</vt:lpstr>
      <vt:lpstr>Uppgiftsbeskrivning</vt:lpstr>
      <vt:lpstr>Ni kommer att få genomgång av…</vt:lpstr>
      <vt:lpstr>Vi vill ha in…</vt:lpstr>
    </vt:vector>
  </TitlesOfParts>
  <Company>Landskrona Stad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Rädda klassrummet</dc:title>
  <dc:creator>Karolin Wagner</dc:creator>
  <cp:lastModifiedBy>Karolin Wagner</cp:lastModifiedBy>
  <cp:revision>20</cp:revision>
  <dcterms:created xsi:type="dcterms:W3CDTF">2015-02-09T07:39:45Z</dcterms:created>
  <dcterms:modified xsi:type="dcterms:W3CDTF">2018-01-12T10:02:13Z</dcterms:modified>
</cp:coreProperties>
</file>