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71" r:id="rId6"/>
    <p:sldId id="259" r:id="rId7"/>
    <p:sldId id="260" r:id="rId8"/>
    <p:sldId id="272" r:id="rId9"/>
    <p:sldId id="273" r:id="rId10"/>
    <p:sldId id="279" r:id="rId11"/>
    <p:sldId id="276" r:id="rId12"/>
    <p:sldId id="278" r:id="rId13"/>
    <p:sldId id="277" r:id="rId14"/>
    <p:sldId id="274" r:id="rId15"/>
    <p:sldId id="275" r:id="rId16"/>
    <p:sldId id="281" r:id="rId17"/>
    <p:sldId id="283" r:id="rId18"/>
    <p:sldId id="282" r:id="rId19"/>
    <p:sldId id="284" r:id="rId20"/>
    <p:sldId id="285" r:id="rId21"/>
    <p:sldId id="28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Format med tema 1 - dekorfär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1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139C-99B4-41ED-AD4D-A04754BE73D7}" type="datetimeFigureOut">
              <a:rPr lang="sv-SE" smtClean="0"/>
              <a:t>2018-01-12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086B-64C3-4ED5-92A6-52ECAD47F8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004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139C-99B4-41ED-AD4D-A04754BE73D7}" type="datetimeFigureOut">
              <a:rPr lang="sv-SE" smtClean="0"/>
              <a:t>2018-01-12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086B-64C3-4ED5-92A6-52ECAD47F8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8968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139C-99B4-41ED-AD4D-A04754BE73D7}" type="datetimeFigureOut">
              <a:rPr lang="sv-SE" smtClean="0"/>
              <a:t>2018-01-12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086B-64C3-4ED5-92A6-52ECAD47F8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851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139C-99B4-41ED-AD4D-A04754BE73D7}" type="datetimeFigureOut">
              <a:rPr lang="sv-SE" smtClean="0"/>
              <a:t>2018-01-12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086B-64C3-4ED5-92A6-52ECAD47F8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8415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139C-99B4-41ED-AD4D-A04754BE73D7}" type="datetimeFigureOut">
              <a:rPr lang="sv-SE" smtClean="0"/>
              <a:t>2018-01-12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086B-64C3-4ED5-92A6-52ECAD47F8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7989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139C-99B4-41ED-AD4D-A04754BE73D7}" type="datetimeFigureOut">
              <a:rPr lang="sv-SE" smtClean="0"/>
              <a:t>2018-01-12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086B-64C3-4ED5-92A6-52ECAD47F8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018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139C-99B4-41ED-AD4D-A04754BE73D7}" type="datetimeFigureOut">
              <a:rPr lang="sv-SE" smtClean="0"/>
              <a:t>2018-01-12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086B-64C3-4ED5-92A6-52ECAD47F8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666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139C-99B4-41ED-AD4D-A04754BE73D7}" type="datetimeFigureOut">
              <a:rPr lang="sv-SE" smtClean="0"/>
              <a:t>2018-01-12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086B-64C3-4ED5-92A6-52ECAD47F8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70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139C-99B4-41ED-AD4D-A04754BE73D7}" type="datetimeFigureOut">
              <a:rPr lang="sv-SE" smtClean="0"/>
              <a:t>2018-01-12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086B-64C3-4ED5-92A6-52ECAD47F8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931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139C-99B4-41ED-AD4D-A04754BE73D7}" type="datetimeFigureOut">
              <a:rPr lang="sv-SE" smtClean="0"/>
              <a:t>2018-01-12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086B-64C3-4ED5-92A6-52ECAD47F8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2226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139C-99B4-41ED-AD4D-A04754BE73D7}" type="datetimeFigureOut">
              <a:rPr lang="sv-SE" smtClean="0"/>
              <a:t>2018-01-12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086B-64C3-4ED5-92A6-52ECAD47F8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4576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0139C-99B4-41ED-AD4D-A04754BE73D7}" type="datetimeFigureOut">
              <a:rPr lang="sv-SE" smtClean="0"/>
              <a:t>2018-01-12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8086B-64C3-4ED5-92A6-52ECAD47F8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826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varmenypaegetsatt.blogspot.se/search/label/INFO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036496" cy="1470025"/>
          </a:xfrm>
        </p:spPr>
        <p:txBody>
          <a:bodyPr>
            <a:noAutofit/>
          </a:bodyPr>
          <a:lstStyle/>
          <a:p>
            <a:r>
              <a:rPr lang="sv-SE" sz="7000" dirty="0" smtClean="0"/>
              <a:t>Vår meny på </a:t>
            </a:r>
            <a:r>
              <a:rPr lang="sv-SE" sz="7000" smtClean="0"/>
              <a:t>eget </a:t>
            </a:r>
            <a:endParaRPr lang="sv-SE" sz="70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Slöjd och hemkunskap</a:t>
            </a:r>
          </a:p>
        </p:txBody>
      </p:sp>
    </p:spTree>
    <p:extLst>
      <p:ext uri="{BB962C8B-B14F-4D97-AF65-F5344CB8AC3E}">
        <p14:creationId xmlns:p14="http://schemas.microsoft.com/office/powerpoint/2010/main" val="145128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32"/>
            <a:ext cx="4860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075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4860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696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860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444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480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1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966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edu.landskrona.local\dfs\Personal\Karolin.Wagner\Documents\My Pictures\BILDER\Tre rätters meny\SAM_1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000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860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895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9040327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879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764704"/>
            <a:ext cx="857695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157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r="19794" b="19027"/>
          <a:stretch/>
        </p:blipFill>
        <p:spPr bwMode="auto">
          <a:xfrm>
            <a:off x="539552" y="836712"/>
            <a:ext cx="8016949" cy="524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703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Uppgift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/>
              <a:t>Detta är ett projekt mellan slöjd och hem- och konsumentkunskap. Er uppgift blir att i grupp om tre planera, tillaga och tillverka en tre rätters meny med tydligt tema (Grekiskt, vegetariskt…)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90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4" b="28952"/>
          <a:stretch/>
        </p:blipFill>
        <p:spPr bwMode="auto">
          <a:xfrm>
            <a:off x="1259632" y="368328"/>
            <a:ext cx="6799258" cy="611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862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860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402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\\edu.landskrona.local\dfs\Personal\Karolin.Wagner\Desktop\Skrivbordet jobb\Glumslöv skrivbordet\Slöjd foto\Halv åtta hos oss\P10108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68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2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edu.landskrona.local\dfs\Personal\Karolin.Wagner\Desktop\Skrivbordet jobb\Glumslöv skrivbordet\Slöjd foto\Halv åtta hos oss\P1010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18" y="548680"/>
            <a:ext cx="768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63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edu.landskrona.local\dfs\Personal\Karolin.Wagner\Desktop\Skrivbordet jobb\Glumslöv skrivbordet\Slöjd foto\Halv åtta hos oss\P10108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8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98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edu.landskrona.local\dfs\Personal\Karolin.Wagner\Desktop\Skrivbordet jobb\Glumslöv skrivbordet\Slöjd foto\Halv åtta hos oss\P1010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68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4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edu.landskrona.local\dfs\Personal\Karolin.Wagner\Desktop\Skrivbordet jobb\Glumslöv skrivbordet\Slöjd foto\Halv åtta hos oss\P1010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68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54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edu.landskrona.local\dfs\Personal\Karolin.Wagner\Desktop\Skrivbordet jobb\Glumslöv skrivbordet\Slöjd foto\Halv åtta hos oss\P10108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68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29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edu.landskrona.local\dfs\Personal\Karolin.Wagner\Desktop\Skrivbordet jobb\Glumslöv skrivbordet\Slöjd foto\Halv åtta hos oss\SAM_11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1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edu.landskrona.local\dfs\Personal\Karolin.Wagner\Desktop\Skrivbordet jobb\Glumslöv skrivbordet\Slöjd foto\Halv åtta hos oss\SAM_1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0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Detta vill vi ha i slöjd: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planera era måltider genom att visa era idéer med skisser och collage.</a:t>
            </a:r>
          </a:p>
          <a:p>
            <a:r>
              <a:rPr lang="sv-SE" dirty="0"/>
              <a:t>s</a:t>
            </a:r>
            <a:r>
              <a:rPr lang="sv-SE" dirty="0" smtClean="0"/>
              <a:t>e till att ni väljer trovärdiga material och tekniker.</a:t>
            </a:r>
          </a:p>
          <a:p>
            <a:r>
              <a:rPr lang="sv-SE" dirty="0" smtClean="0"/>
              <a:t>tillverka era rätter så naturtroget som möjligt med hjälp av olika tekniker.</a:t>
            </a:r>
          </a:p>
          <a:p>
            <a:r>
              <a:rPr lang="sv-SE" dirty="0" smtClean="0"/>
              <a:t>dokumentera ert arbete i bloggen. varmenypaegetsatt.blogspot.se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51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edu.landskrona.local\dfs\Personal\Karolin.Wagner\Desktop\Skrivbordet jobb\Glumslöv skrivbordet\Slöjd foto\Halv åtta hos oss\SAM_1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68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-33266"/>
            <a:ext cx="8229600" cy="1143000"/>
          </a:xfrm>
        </p:spPr>
        <p:txBody>
          <a:bodyPr/>
          <a:lstStyle/>
          <a:p>
            <a:r>
              <a:rPr lang="sv-SE" dirty="0" smtClean="0"/>
              <a:t>Kunskapskrav slöjd</a:t>
            </a:r>
            <a:endParaRPr lang="sv-SE" dirty="0"/>
          </a:p>
        </p:txBody>
      </p:sp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39116"/>
              </p:ext>
            </p:extLst>
          </p:nvPr>
        </p:nvGraphicFramePr>
        <p:xfrm>
          <a:off x="107504" y="836713"/>
          <a:ext cx="8856984" cy="599288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952328"/>
                <a:gridCol w="2952328"/>
                <a:gridCol w="2952328"/>
              </a:tblGrid>
              <a:tr h="105700">
                <a:tc>
                  <a:txBody>
                    <a:bodyPr/>
                    <a:lstStyle/>
                    <a:p>
                      <a:pPr algn="ctr"/>
                      <a:r>
                        <a:rPr lang="sv-SE" sz="2000" dirty="0">
                          <a:effectLst/>
                        </a:rPr>
                        <a:t>E-nivå</a:t>
                      </a:r>
                      <a:endParaRPr lang="sv-SE" sz="2000" b="1" i="0" dirty="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>
                          <a:effectLst/>
                        </a:rPr>
                        <a:t>C-nivå</a:t>
                      </a:r>
                      <a:endParaRPr lang="sv-SE" sz="2000" b="1" i="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>
                          <a:effectLst/>
                        </a:rPr>
                        <a:t>A-nivå</a:t>
                      </a:r>
                      <a:endParaRPr lang="sv-SE" sz="2000" b="1" i="0" dirty="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</a:tr>
              <a:tr h="898448"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Eleven kan på ett enkelt och delvisgenomarbetat sätt formge och framställa slöjdföremål i olika material utifrån instruktioner.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Eleven kan på ett utvecklat och relativt väl genomarbetat sätt formge och framställa slöjdföremål i olika material utifrån instruktioner och delvis egna initiativ.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Eleven kan på ett välutvecklat och välgenomarbetat sätt formge och framställa slöjdföremål i olika material utifrån instruktioner och egna initiativ.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</a:tr>
              <a:tr h="739899"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Utifrån syftet med slöjdarbetet och kvalitets- och miljöaspekter väljer eleven tillvägagångssätt och ger enklamotiveringar till sina val.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Utifrån syftet med slöjdarbetet och kvalitets- och miljöaspekter väljer eleven tillvägagångssätt och ger utvecklademotiveringar till sina val.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Utifrån syftet med slöjdarbetet och kvalitets- och miljöaspekter väljer eleven tillvägagångssätt och ger välutvecklademotiveringar till sina val.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</a:tr>
              <a:tr h="660623"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Eleven kan i slöjdarbetet bidratill att utvecklaidéer med hjälp av erbjudet inspirationsmaterial.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Eleven kan i slöjdarbetet utvecklaidéer med hjälp av erbjudet inspirationsmaterial.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Eleven kan i slöjdarbetet utvecklaidéer med hjälp av erbjudet inspirationsmaterial och sådant som elevensjälv har sökt upp.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</a:tr>
              <a:tr h="819174"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Dessutom kan elevenpröva hur material och hantverkstekniker kan kombineras med hänsyn till föremålens form och funktion.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Dessutom kan elevenpröva och ompröva hur material och hantverkstekniker kan kombineras med hänsyn till föremålens form och funktion.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Dessutom kan elevensystematiskt pröva och ompröva hur material och hantverkstekniker kan kombineras med hänsyn till föremålens form och funktion.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</a:tr>
              <a:tr h="660623"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Under arbetsprocessen bidrar eleven till att formulera och välja handlingsalternativ som leder framåt.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Under arbetsprocessen formulerar och väljerelevenhandlingsalternativ som efter någon bearbetning leder framåt.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Under arbetsprocessen formulerar och väljerelevenhandlingsalternativ som leder framåt.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</a:tr>
              <a:tr h="977723"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Eleven kan ge enklaomdömen om arbetsprocessen med viss användning av slöjdspecifika begrepp och visar då på enkla samband mellan form, funktion och kvalitet.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Eleven kan ge utvecklade omdömen om arbetsprocessen med relativt godanvändning av slöjdspecifika begrepp och visar då på enkla samband mellan form, funktion och kvalitet.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Eleven kan ge välutvecklade omdömen om arbetsprocessen med god användning av slöjdspecifika begrepp och visar då på enkla samband mellan form, funktion och kvalitet.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</a:tr>
              <a:tr h="898448"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Dessutom tolkar eleven slöjdföremåls uttryck och för då enkla resonemang med kopplingar till egna erfarenheter samt trender och traditioner i olika kulturer.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   Dessutom tolkar eleven slöjdföremåls uttryck och för då utveckladeresonemang med kopplingar till egna erfarenheter samt trender och traditioner i olika kulturer.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effectLst/>
                        </a:rPr>
                        <a:t>   Dessutom tolkar eleven slöjdföremåls uttryck och för då </a:t>
                      </a:r>
                      <a:r>
                        <a:rPr lang="sv-SE" sz="1200" dirty="0" smtClean="0">
                          <a:effectLst/>
                        </a:rPr>
                        <a:t>välutvecklade resonemang </a:t>
                      </a:r>
                      <a:r>
                        <a:rPr lang="sv-SE" sz="1200" dirty="0">
                          <a:effectLst/>
                        </a:rPr>
                        <a:t>med kopplingar till egna erfarenheter samt trender och traditioner i olika kulturer.</a:t>
                      </a:r>
                      <a:endParaRPr lang="sv-SE" sz="1200" dirty="0">
                        <a:latin typeface="Calibri" panose="020F0502020204030204" pitchFamily="34" charset="0"/>
                      </a:endParaRPr>
                    </a:p>
                  </a:txBody>
                  <a:tcPr marL="20761" marR="20761" marT="10381" marB="10381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211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Detta vill vi ha i hemkunskap: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 smtClean="0"/>
              <a:t>planera och leta fram era recept.</a:t>
            </a:r>
          </a:p>
          <a:p>
            <a:r>
              <a:rPr lang="sv-SE" dirty="0"/>
              <a:t>t</a:t>
            </a:r>
            <a:r>
              <a:rPr lang="sv-SE" dirty="0" smtClean="0"/>
              <a:t>a reda på fakta om maträtterna.</a:t>
            </a:r>
          </a:p>
          <a:p>
            <a:r>
              <a:rPr lang="sv-SE" dirty="0" smtClean="0"/>
              <a:t>göra ett kostnadsförslag utifrån en budget - 100:-/meny (en förrätt, en huvudrätt och en efterrätt)</a:t>
            </a:r>
          </a:p>
          <a:p>
            <a:r>
              <a:rPr lang="sv-SE" dirty="0" smtClean="0"/>
              <a:t>göra en inköpslista.</a:t>
            </a:r>
          </a:p>
          <a:p>
            <a:r>
              <a:rPr lang="sv-SE" dirty="0" smtClean="0"/>
              <a:t>tillaga maträtterna.</a:t>
            </a:r>
          </a:p>
          <a:p>
            <a:r>
              <a:rPr lang="sv-SE" dirty="0" smtClean="0"/>
              <a:t>presentera maträtterna på ett bra sätt och fotografera dem.</a:t>
            </a:r>
          </a:p>
          <a:p>
            <a:r>
              <a:rPr lang="sv-SE" dirty="0" smtClean="0"/>
              <a:t>dokumentera ert arbete i bloggen. varmenypaegetsatt.blogspot.se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81697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sv-SE" dirty="0" smtClean="0"/>
              <a:t>Kunskapskrav hemkunskap</a:t>
            </a:r>
            <a:endParaRPr lang="sv-SE" dirty="0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755428"/>
              </p:ext>
            </p:extLst>
          </p:nvPr>
        </p:nvGraphicFramePr>
        <p:xfrm>
          <a:off x="683568" y="908720"/>
          <a:ext cx="7704855" cy="563627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568285"/>
                <a:gridCol w="2568285"/>
                <a:gridCol w="2568285"/>
              </a:tblGrid>
              <a:tr h="169132">
                <a:tc>
                  <a:txBody>
                    <a:bodyPr/>
                    <a:lstStyle/>
                    <a:p>
                      <a:pPr algn="ctr"/>
                      <a:r>
                        <a:rPr lang="sv-SE" sz="2000" dirty="0">
                          <a:effectLst/>
                        </a:rPr>
                        <a:t>E-nivå</a:t>
                      </a:r>
                      <a:endParaRPr lang="sv-SE" sz="2000" b="1" dirty="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>
                          <a:effectLst/>
                        </a:rPr>
                        <a:t>C-nivå</a:t>
                      </a:r>
                      <a:endParaRPr lang="sv-SE" sz="2000" b="1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>
                          <a:effectLst/>
                        </a:rPr>
                        <a:t>A-nivå</a:t>
                      </a:r>
                      <a:endParaRPr lang="sv-SE" sz="2000" b="1" dirty="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</a:tr>
              <a:tr h="1253712">
                <a:tc>
                  <a:txBody>
                    <a:bodyPr/>
                    <a:lstStyle/>
                    <a:p>
                      <a:r>
                        <a:rPr lang="sv-SE" sz="1200" dirty="0">
                          <a:effectLst/>
                        </a:rPr>
                        <a:t>Eleven kan planera och tillaga måltider och genomföra andra uppgifter som förekommer i ett hem, och gör det med vissanpassning till aktivitetens krav.</a:t>
                      </a:r>
                      <a:endParaRPr lang="sv-SE" sz="1200" dirty="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effectLst/>
                        </a:rPr>
                        <a:t>Eleven kan planera och tillaga måltider och genomföra andra uppgifter som förekommer i ett hem, och gör det med relativt godanpassning till aktivitetens krav.</a:t>
                      </a:r>
                      <a:endParaRPr lang="sv-SE" sz="1200" dirty="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effectLst/>
                        </a:rPr>
                        <a:t>Eleven kan planera och tillaga måltider och genomföra andra uppgifter som förekommer i ett hem, och gör det med godanpassning till aktivitetens krav.</a:t>
                      </a:r>
                      <a:endParaRPr lang="sv-SE" sz="1200" dirty="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</a:tr>
              <a:tr h="1011058"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I arbetet kan eleven använda metoder, livsmedel och utrustning på ett säkert och i huvudsakfungerande sätt.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effectLst/>
                        </a:rPr>
                        <a:t>I arbetet kan eleven använda metoder, livsmedel och utrustning på ett säkert </a:t>
                      </a:r>
                      <a:r>
                        <a:rPr lang="sv-SE" sz="1200" dirty="0" smtClean="0">
                          <a:effectLst/>
                        </a:rPr>
                        <a:t>och relativt </a:t>
                      </a:r>
                      <a:r>
                        <a:rPr lang="sv-SE" sz="1200" dirty="0">
                          <a:effectLst/>
                        </a:rPr>
                        <a:t>väl fungerande sätt.</a:t>
                      </a:r>
                      <a:endParaRPr lang="sv-SE" sz="1200" dirty="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effectLst/>
                        </a:rPr>
                        <a:t>I arbetet kan eleven använda metoder, livsmedel och utrustning på ett säkert och välfungerande sätt.</a:t>
                      </a:r>
                      <a:endParaRPr lang="sv-SE" sz="1200" dirty="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</a:tr>
              <a:tr h="1132385"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Eleven väljer tillvägagångssätt och ger enkla motiveringar till sina val med hänsyn till aspekterna hälsa, ekonomi och miljö.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effectLst/>
                        </a:rPr>
                        <a:t>Eleven väljer tillvägagångssätt och ger utvecklademotiveringar till sina val med hänsyn till aspekterna hälsa, ekonomi och miljö.</a:t>
                      </a:r>
                      <a:endParaRPr lang="sv-SE" sz="1200" dirty="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Eleven väljer tillvägagångssätt och ger välutvecklademotiveringar till sina val med hänsyn till aspekterna hälsa, ekonomi och miljö.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</a:tr>
              <a:tr h="647077"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Eleven kan också geenkla omdömen om arbetsprocessen och resultatet.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Eleven kan också geutvecklade omdömen om arbetsprocessen och resultatet.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effectLst/>
                        </a:rPr>
                        <a:t>Eleven kan också </a:t>
                      </a:r>
                      <a:r>
                        <a:rPr lang="sv-SE" sz="1200" dirty="0" err="1">
                          <a:effectLst/>
                        </a:rPr>
                        <a:t>gevälutvecklade</a:t>
                      </a:r>
                      <a:r>
                        <a:rPr lang="sv-SE" sz="1200" dirty="0">
                          <a:effectLst/>
                        </a:rPr>
                        <a:t> omdömen om arbetsprocessen och resultatet.</a:t>
                      </a:r>
                      <a:endParaRPr lang="sv-SE" sz="1200" dirty="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</a:tr>
              <a:tr h="1253712"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Eleven gör jämförelser mellan olika konsumtionsalternativ och för då enklaresonemang med visskoppling till konsekvenser för privatekonomi.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effectLst/>
                        </a:rPr>
                        <a:t>Eleven gör jämförelser mellan olika konsumtionsalternativ och för då utveckladeresonemang med relativt god koppling till konsekvenser för privatekonomi.</a:t>
                      </a:r>
                      <a:endParaRPr lang="sv-SE" sz="120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effectLst/>
                        </a:rPr>
                        <a:t>Eleven gör jämförelser mellan olika konsumtionsalternativ och för då </a:t>
                      </a:r>
                      <a:r>
                        <a:rPr lang="sv-SE" sz="1200" dirty="0" smtClean="0">
                          <a:effectLst/>
                        </a:rPr>
                        <a:t>välutvecklade resonemang </a:t>
                      </a:r>
                      <a:r>
                        <a:rPr lang="sv-SE" sz="1200" dirty="0">
                          <a:effectLst/>
                        </a:rPr>
                        <a:t>med </a:t>
                      </a:r>
                      <a:r>
                        <a:rPr lang="sv-SE" sz="1200" dirty="0" smtClean="0">
                          <a:effectLst/>
                        </a:rPr>
                        <a:t>god koppling </a:t>
                      </a:r>
                      <a:r>
                        <a:rPr lang="sv-SE" sz="1200" dirty="0">
                          <a:effectLst/>
                        </a:rPr>
                        <a:t>till konsekvenser för privatekonomi.</a:t>
                      </a:r>
                      <a:endParaRPr lang="sv-SE" sz="1200" dirty="0">
                        <a:latin typeface="Calibri" panose="020F0502020204030204" pitchFamily="34" charset="0"/>
                      </a:endParaRPr>
                    </a:p>
                  </a:txBody>
                  <a:tcPr marL="33526" marR="33526" marT="16763" marB="16763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6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552" y="2852936"/>
            <a:ext cx="8229600" cy="1143000"/>
          </a:xfrm>
        </p:spPr>
        <p:txBody>
          <a:bodyPr/>
          <a:lstStyle/>
          <a:p>
            <a:r>
              <a:rPr lang="sv-SE" dirty="0" smtClean="0">
                <a:hlinkClick r:id="rId2"/>
              </a:rPr>
              <a:t>Bloggen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665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4860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29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52569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60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191</Words>
  <Application>Microsoft Office PowerPoint</Application>
  <PresentationFormat>Bildspel på skärmen (4:3)</PresentationFormat>
  <Paragraphs>62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30</vt:i4>
      </vt:variant>
    </vt:vector>
  </HeadingPairs>
  <TitlesOfParts>
    <vt:vector size="31" baseType="lpstr">
      <vt:lpstr>Office-tema</vt:lpstr>
      <vt:lpstr>Vår meny på eget </vt:lpstr>
      <vt:lpstr>Uppgift</vt:lpstr>
      <vt:lpstr>Detta vill vi ha i slöjd:</vt:lpstr>
      <vt:lpstr>Kunskapskrav slöjd</vt:lpstr>
      <vt:lpstr>Detta vill vi ha i hemkunskap:</vt:lpstr>
      <vt:lpstr>Kunskapskrav hemkunskap</vt:lpstr>
      <vt:lpstr>Bloggen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Landskrona Stad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Vår meny på eget sätt</dc:title>
  <dc:creator>Karolin Wagner</dc:creator>
  <cp:lastModifiedBy>Karolin Wagner</cp:lastModifiedBy>
  <cp:revision>12</cp:revision>
  <dcterms:created xsi:type="dcterms:W3CDTF">2017-01-09T19:15:19Z</dcterms:created>
  <dcterms:modified xsi:type="dcterms:W3CDTF">2018-01-12T10:24:15Z</dcterms:modified>
</cp:coreProperties>
</file>