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62" r:id="rId9"/>
    <p:sldId id="276" r:id="rId10"/>
    <p:sldId id="281" r:id="rId11"/>
    <p:sldId id="278" r:id="rId12"/>
    <p:sldId id="279" r:id="rId13"/>
    <p:sldId id="280" r:id="rId14"/>
    <p:sldId id="277" r:id="rId15"/>
    <p:sldId id="263" r:id="rId16"/>
    <p:sldId id="264" r:id="rId17"/>
    <p:sldId id="265" r:id="rId18"/>
    <p:sldId id="266" r:id="rId19"/>
    <p:sldId id="274" r:id="rId2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 varScale="1">
        <p:scale>
          <a:sx n="80" d="100"/>
          <a:sy n="80" d="100"/>
        </p:scale>
        <p:origin x="143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9AA3704-6129-458D-AB8B-2CEC50636DCD}" type="datetimeFigureOut">
              <a:rPr lang="sv-SE" smtClean="0"/>
              <a:t>2022-08-05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D2150CA-C53D-4BF4-870D-210567465BC8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T7fz0ApKyA" TargetMode="External"/><Relationship Id="rId3" Type="http://schemas.openxmlformats.org/officeDocument/2006/relationships/hyperlink" Target="http://www.varldensflaggor.se/" TargetMode="External"/><Relationship Id="rId7" Type="http://schemas.openxmlformats.org/officeDocument/2006/relationships/hyperlink" Target="http://textilhantverk.ifokus.se/articles/4d714c6db9cb46221d0600c4-lite-om-lappteknik" TargetMode="External"/><Relationship Id="rId12" Type="http://schemas.openxmlformats.org/officeDocument/2006/relationships/hyperlink" Target="https://urskola.se/Produkter/184048-Kvalitet-Ren-bomull-smutsig-framstallning#Kapitel/Bomull" TargetMode="External"/><Relationship Id="rId2" Type="http://schemas.openxmlformats.org/officeDocument/2006/relationships/hyperlink" Target="https://www.youtube.com/watch?v=XfOTnkGyV-c&amp;list=PLC0G7CWTAlMqdEJwd8VySNBPNpHLwdLiH&amp;index=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ygeroting.com/lappteknik/" TargetMode="External"/><Relationship Id="rId11" Type="http://schemas.openxmlformats.org/officeDocument/2006/relationships/hyperlink" Target="https://www.youtube.com/watch?v=prb1wfuOXT8" TargetMode="External"/><Relationship Id="rId5" Type="http://schemas.openxmlformats.org/officeDocument/2006/relationships/hyperlink" Target="http://www.ungafakta.se/pyssel/mala/europaflaggor/" TargetMode="External"/><Relationship Id="rId10" Type="http://schemas.openxmlformats.org/officeDocument/2006/relationships/hyperlink" Target="https://www.youtube.com/watch?v=3tVvKcJmVuQ" TargetMode="External"/><Relationship Id="rId4" Type="http://schemas.openxmlformats.org/officeDocument/2006/relationships/hyperlink" Target="Lista%20&#246;ver%20nationsflaggor" TargetMode="External"/><Relationship Id="rId9" Type="http://schemas.openxmlformats.org/officeDocument/2006/relationships/hyperlink" Target="https://www.youtube.com/user/antipodas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Flaggor i världen som inspiration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i="1" dirty="0" smtClean="0"/>
              <a:t>Slöjd</a:t>
            </a:r>
          </a:p>
          <a:p>
            <a:r>
              <a:rPr lang="sv-SE" i="1" dirty="0" smtClean="0"/>
              <a:t>Åk 4-5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37955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48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94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840760" cy="455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82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4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77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390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Blockhusrutan</a:t>
            </a:r>
            <a:endParaRPr lang="sv-S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453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62903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6606" r="18000" b="9286"/>
          <a:stretch/>
        </p:blipFill>
        <p:spPr bwMode="auto">
          <a:xfrm>
            <a:off x="2462240" y="4077072"/>
            <a:ext cx="2664296" cy="26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61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Förmågor: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sv-SE" dirty="0">
                <a:latin typeface="Calibri"/>
                <a:ea typeface="Calibri"/>
                <a:cs typeface="Times New Roman"/>
              </a:rPr>
              <a:t>formge och framställa föremål i olika material med hjälp av lämpliga redskap, verktyg och hantverkstekniker,</a:t>
            </a:r>
            <a:endParaRPr lang="sv-SE" sz="3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sv-SE" dirty="0">
                <a:latin typeface="Calibri"/>
                <a:ea typeface="Calibri"/>
                <a:cs typeface="Times New Roman"/>
              </a:rPr>
              <a:t>välja och motivera tillvägagångssätt i slöjdarbetet utifrån syftet med arbetet och utifrån kvalitets- och miljöaspekter,</a:t>
            </a:r>
            <a:endParaRPr lang="sv-SE" sz="3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sv-SE" dirty="0">
                <a:latin typeface="Calibri"/>
                <a:ea typeface="Calibri"/>
                <a:cs typeface="Times New Roman"/>
              </a:rPr>
              <a:t>analysera och värdera arbetsprocesser och resultat med hjälp av slöjdspecifika begrepp, och</a:t>
            </a:r>
            <a:endParaRPr lang="sv-SE" sz="32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sv-SE" dirty="0">
                <a:latin typeface="Calibri"/>
                <a:ea typeface="Calibri"/>
                <a:cs typeface="Times New Roman"/>
              </a:rPr>
              <a:t>tolka slöjdföremåls estetiska och kulturella uttryck.</a:t>
            </a:r>
            <a:endParaRPr lang="sv-SE" sz="3200" dirty="0">
              <a:latin typeface="Calibri"/>
              <a:ea typeface="Calibri"/>
              <a:cs typeface="Times New Roman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323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Uppgiftsbeskrivning: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Ni </a:t>
            </a:r>
            <a:r>
              <a:rPr lang="sv-SE" dirty="0"/>
              <a:t>skall välja en flagga från valfritt land och inspireras av färgerna i flaggan. Där efter skall ni arbeta med tekniken lappteknik, ni väljer vilket mönster ni </a:t>
            </a:r>
            <a:r>
              <a:rPr lang="sv-SE" dirty="0" smtClean="0"/>
              <a:t>vill följa</a:t>
            </a:r>
            <a:r>
              <a:rPr lang="sv-SE" dirty="0"/>
              <a:t>.</a:t>
            </a:r>
            <a:br>
              <a:rPr lang="sv-SE" dirty="0"/>
            </a:b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Ni </a:t>
            </a:r>
            <a:r>
              <a:rPr lang="sv-SE" dirty="0"/>
              <a:t>syr valfritt slöjdföremål i lappteknik och efter arbetets gång skall ni hålla en muntlig redovisning för era </a:t>
            </a:r>
            <a:r>
              <a:rPr lang="sv-SE" dirty="0" smtClean="0"/>
              <a:t>klasskamrater. Där berättar ni om </a:t>
            </a:r>
            <a:r>
              <a:rPr lang="sv-SE" dirty="0"/>
              <a:t>er arbetsprocess och om ert val av flagga. Ni får frågor ni kan svara på som hjälp.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0104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Detta vill jag ha: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sv-SE" dirty="0" smtClean="0"/>
          </a:p>
          <a:p>
            <a:pPr lvl="0"/>
            <a:r>
              <a:rPr lang="sv-SE" dirty="0" smtClean="0"/>
              <a:t>Bild </a:t>
            </a:r>
            <a:r>
              <a:rPr lang="sv-SE" dirty="0"/>
              <a:t>på vald flagga</a:t>
            </a:r>
          </a:p>
          <a:p>
            <a:pPr lvl="0"/>
            <a:r>
              <a:rPr lang="sv-SE" dirty="0"/>
              <a:t>Skiss på </a:t>
            </a:r>
            <a:r>
              <a:rPr lang="sv-SE" dirty="0" smtClean="0"/>
              <a:t>lapptekniken</a:t>
            </a:r>
          </a:p>
          <a:p>
            <a:pPr lvl="0"/>
            <a:r>
              <a:rPr lang="sv-SE" dirty="0" smtClean="0"/>
              <a:t>Ert slöjdföremål</a:t>
            </a:r>
            <a:endParaRPr lang="sv-SE" dirty="0"/>
          </a:p>
          <a:p>
            <a:pPr lvl="0"/>
            <a:r>
              <a:rPr lang="sv-SE" dirty="0"/>
              <a:t>Muntlig redovisning av ert arbete utifrån färdiga frågor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746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4614"/>
            <a:ext cx="8229600" cy="1195536"/>
          </a:xfrm>
        </p:spPr>
        <p:txBody>
          <a:bodyPr/>
          <a:lstStyle/>
          <a:p>
            <a:r>
              <a:rPr lang="sv-SE" dirty="0" smtClean="0"/>
              <a:t>Inspiration: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Flaggor</a:t>
            </a:r>
            <a:endParaRPr lang="en-US" sz="2000" b="1" dirty="0" smtClean="0">
              <a:hlinkClick r:id="rId2"/>
            </a:endParaRPr>
          </a:p>
          <a:p>
            <a:r>
              <a:rPr lang="en-US" sz="2000" dirty="0" smtClean="0">
                <a:hlinkClick r:id="rId2"/>
              </a:rPr>
              <a:t>Why </a:t>
            </a:r>
            <a:r>
              <a:rPr lang="en-US" sz="2000" dirty="0">
                <a:hlinkClick r:id="rId2"/>
              </a:rPr>
              <a:t>Are Some Flags Similar</a:t>
            </a:r>
            <a:r>
              <a:rPr lang="en-US" sz="2000" dirty="0" smtClean="0">
                <a:hlinkClick r:id="rId2"/>
              </a:rPr>
              <a:t>? (på engelska!)</a:t>
            </a:r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Världens flaggor</a:t>
            </a:r>
            <a:endParaRPr lang="en-US" sz="2000" dirty="0" smtClean="0"/>
          </a:p>
          <a:p>
            <a:r>
              <a:rPr lang="sv-SE" sz="2000" dirty="0">
                <a:hlinkClick r:id="rId4"/>
              </a:rPr>
              <a:t>Lista över </a:t>
            </a:r>
            <a:r>
              <a:rPr lang="sv-SE" sz="2000" dirty="0" smtClean="0">
                <a:hlinkClick r:id="rId4"/>
              </a:rPr>
              <a:t>nationsflaggor</a:t>
            </a:r>
            <a:endParaRPr lang="sv-SE" sz="2000" dirty="0" smtClean="0"/>
          </a:p>
          <a:p>
            <a:r>
              <a:rPr lang="sv-SE" sz="2000" dirty="0" smtClean="0">
                <a:hlinkClick r:id="rId5"/>
              </a:rPr>
              <a:t>Unga fakta</a:t>
            </a:r>
            <a:endParaRPr lang="sv-SE" sz="2000" dirty="0" smtClean="0"/>
          </a:p>
          <a:p>
            <a:endParaRPr lang="sv-SE" sz="2000" dirty="0" smtClean="0"/>
          </a:p>
          <a:p>
            <a:pPr marL="0" indent="0">
              <a:buNone/>
            </a:pPr>
            <a:r>
              <a:rPr lang="sv-SE" sz="2000" b="1" dirty="0" smtClean="0"/>
              <a:t>Lappteknik</a:t>
            </a:r>
          </a:p>
          <a:p>
            <a:r>
              <a:rPr lang="sv-SE" sz="2000" dirty="0" smtClean="0">
                <a:hlinkClick r:id="rId6"/>
              </a:rPr>
              <a:t>Historia kring lappteknik</a:t>
            </a:r>
            <a:endParaRPr lang="sv-SE" sz="2000" dirty="0" smtClean="0"/>
          </a:p>
          <a:p>
            <a:r>
              <a:rPr lang="sv-SE" sz="2000" dirty="0" smtClean="0">
                <a:hlinkClick r:id="rId7"/>
              </a:rPr>
              <a:t>Lite om lappteknik</a:t>
            </a:r>
            <a:endParaRPr lang="sv-SE" sz="2000" dirty="0" smtClean="0"/>
          </a:p>
          <a:p>
            <a:r>
              <a:rPr lang="sv-SE" sz="2000" dirty="0" smtClean="0">
                <a:hlinkClick r:id="rId8"/>
              </a:rPr>
              <a:t>Tips när du syr lappteknik</a:t>
            </a:r>
            <a:endParaRPr lang="sv-SE" sz="2000" dirty="0" smtClean="0"/>
          </a:p>
          <a:p>
            <a:r>
              <a:rPr lang="sv-SE" sz="2000" dirty="0" smtClean="0">
                <a:hlinkClick r:id="rId9"/>
              </a:rPr>
              <a:t>Olika mönster på lappteknik</a:t>
            </a:r>
            <a:endParaRPr lang="sv-SE" sz="2000" dirty="0" smtClean="0"/>
          </a:p>
          <a:p>
            <a:r>
              <a:rPr lang="sv-SE" sz="2000" dirty="0">
                <a:hlinkClick r:id="rId10"/>
              </a:rPr>
              <a:t>Spår av liv </a:t>
            </a:r>
            <a:r>
              <a:rPr lang="sv-SE" sz="2000" dirty="0" smtClean="0">
                <a:hlinkClick r:id="rId10"/>
              </a:rPr>
              <a:t>– Lapptäcken</a:t>
            </a:r>
            <a:endParaRPr lang="sv-SE" sz="2000" dirty="0" smtClean="0"/>
          </a:p>
          <a:p>
            <a:pPr marL="0" indent="0">
              <a:buNone/>
            </a:pPr>
            <a:endParaRPr lang="sv-SE" sz="2000" dirty="0" smtClean="0">
              <a:hlinkClick r:id="rId11"/>
            </a:endParaRPr>
          </a:p>
          <a:p>
            <a:pPr marL="0" indent="0">
              <a:buNone/>
            </a:pPr>
            <a:r>
              <a:rPr lang="sv-SE" sz="2000" dirty="0" smtClean="0">
                <a:hlinkClick r:id="rId11"/>
              </a:rPr>
              <a:t>Färglära</a:t>
            </a:r>
            <a:endParaRPr lang="sv-SE" sz="2000" dirty="0" smtClean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 smtClean="0">
                <a:hlinkClick r:id="rId12"/>
              </a:rPr>
              <a:t>Materialkunskap - Bomull</a:t>
            </a:r>
            <a:endParaRPr lang="sv-SE" sz="2000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9153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5534929" cy="553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7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2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5536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8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Lappteknik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Kallas även skarvsömnad, </a:t>
            </a:r>
            <a:r>
              <a:rPr lang="sv-SE" dirty="0" err="1" smtClean="0"/>
              <a:t>patchwork</a:t>
            </a:r>
            <a:endParaRPr lang="sv-SE" dirty="0" smtClean="0"/>
          </a:p>
          <a:p>
            <a:r>
              <a:rPr lang="sv-SE" dirty="0" smtClean="0"/>
              <a:t>Är </a:t>
            </a:r>
            <a:r>
              <a:rPr lang="sv-SE" dirty="0"/>
              <a:t>en textil teknik där mindre tygbitar sys ihop till större </a:t>
            </a:r>
            <a:r>
              <a:rPr lang="sv-SE" dirty="0" smtClean="0"/>
              <a:t>föremål.</a:t>
            </a:r>
          </a:p>
          <a:p>
            <a:r>
              <a:rPr lang="sv-SE" dirty="0" smtClean="0"/>
              <a:t>Det </a:t>
            </a:r>
            <a:r>
              <a:rPr lang="sv-SE" dirty="0"/>
              <a:t>ursprungliga syftet med lappteknik var att ta tillvara </a:t>
            </a:r>
            <a:r>
              <a:rPr lang="sv-SE" dirty="0" smtClean="0"/>
              <a:t>tygspill</a:t>
            </a:r>
          </a:p>
          <a:p>
            <a:r>
              <a:rPr lang="sv-SE" dirty="0" smtClean="0"/>
              <a:t>Detta </a:t>
            </a:r>
            <a:r>
              <a:rPr lang="sv-SE" dirty="0"/>
              <a:t>utvecklades genom att tygbitarna syddes ihop i olika mönster, så att föremålen blev dekorativa </a:t>
            </a:r>
            <a:endParaRPr lang="sv-SE" dirty="0" smtClean="0"/>
          </a:p>
          <a:p>
            <a:r>
              <a:rPr lang="sv-SE" dirty="0" smtClean="0"/>
              <a:t>Välkända </a:t>
            </a:r>
            <a:r>
              <a:rPr lang="sv-SE" dirty="0"/>
              <a:t>lapptäcken är de som sys av </a:t>
            </a:r>
            <a:r>
              <a:rPr lang="sv-SE" dirty="0" smtClean="0"/>
              <a:t>Amish-folket </a:t>
            </a:r>
            <a:r>
              <a:rPr lang="sv-SE" dirty="0"/>
              <a:t>i USA.</a:t>
            </a:r>
          </a:p>
        </p:txBody>
      </p:sp>
    </p:spTree>
    <p:extLst>
      <p:ext uri="{BB962C8B-B14F-4D97-AF65-F5344CB8AC3E}">
        <p14:creationId xmlns:p14="http://schemas.microsoft.com/office/powerpoint/2010/main" val="260352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 huvudsak används idag bomullstyg </a:t>
            </a:r>
            <a:endParaRPr lang="sv-SE" dirty="0" smtClean="0"/>
          </a:p>
          <a:p>
            <a:r>
              <a:rPr lang="sv-SE" dirty="0" smtClean="0"/>
              <a:t>Detta </a:t>
            </a:r>
            <a:r>
              <a:rPr lang="sv-SE" dirty="0"/>
              <a:t>på grund av att bomullstyg är formbart och lagom strävt för att kunna arbetas med </a:t>
            </a:r>
            <a:r>
              <a:rPr lang="sv-SE" dirty="0" smtClean="0"/>
              <a:t>smidigt</a:t>
            </a:r>
          </a:p>
          <a:p>
            <a:r>
              <a:rPr lang="sv-SE" dirty="0"/>
              <a:t>Tyglapparna kan klippas i en mängd olika geometriska former, till exempel kvadrater, romber, sexhörningar och </a:t>
            </a:r>
            <a:r>
              <a:rPr lang="sv-SE" dirty="0" smtClean="0"/>
              <a:t>trianglar</a:t>
            </a:r>
          </a:p>
          <a:p>
            <a:r>
              <a:rPr lang="sv-SE" dirty="0" smtClean="0"/>
              <a:t>Traditionellt </a:t>
            </a:r>
            <a:r>
              <a:rPr lang="sv-SE" dirty="0"/>
              <a:t>har lapparna sytts samman för hand, men idag sys det oftast på </a:t>
            </a:r>
            <a:r>
              <a:rPr lang="sv-SE" dirty="0" smtClean="0"/>
              <a:t>maskin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875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5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60867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1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1177"/>
            <a:ext cx="4752528" cy="619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945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92</TotalTime>
  <Words>277</Words>
  <Application>Microsoft Office PowerPoint</Application>
  <PresentationFormat>Bildspel på skärmen (4:3)</PresentationFormat>
  <Paragraphs>46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Palatino Linotype</vt:lpstr>
      <vt:lpstr>Symbol</vt:lpstr>
      <vt:lpstr>Times New Roman</vt:lpstr>
      <vt:lpstr>Executive</vt:lpstr>
      <vt:lpstr>Flaggor i världen som inspiration</vt:lpstr>
      <vt:lpstr>PowerPoint-presentation</vt:lpstr>
      <vt:lpstr>PowerPoint-presentation</vt:lpstr>
      <vt:lpstr>PowerPoint-presentation</vt:lpstr>
      <vt:lpstr>Lappteknik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Blockhusrutan</vt:lpstr>
      <vt:lpstr>Förmågor:</vt:lpstr>
      <vt:lpstr>Uppgiftsbeskrivning:</vt:lpstr>
      <vt:lpstr>Detta vill jag ha:</vt:lpstr>
      <vt:lpstr>Inspiration:</vt:lpstr>
    </vt:vector>
  </TitlesOfParts>
  <Company>Landskrona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Flaggor i världen</dc:title>
  <dc:creator>Karolin Wagner</dc:creator>
  <cp:lastModifiedBy>Karolin Wagner</cp:lastModifiedBy>
  <cp:revision>11</cp:revision>
  <dcterms:created xsi:type="dcterms:W3CDTF">2017-07-21T16:24:10Z</dcterms:created>
  <dcterms:modified xsi:type="dcterms:W3CDTF">2022-08-05T10:59:16Z</dcterms:modified>
</cp:coreProperties>
</file>