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1" r:id="rId7"/>
    <p:sldId id="262" r:id="rId8"/>
    <p:sldId id="263" r:id="rId9"/>
    <p:sldId id="277" r:id="rId10"/>
    <p:sldId id="278" r:id="rId11"/>
    <p:sldId id="279" r:id="rId12"/>
    <p:sldId id="280" r:id="rId13"/>
    <p:sldId id="267" r:id="rId1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80" d="100"/>
          <a:sy n="80" d="100"/>
        </p:scale>
        <p:origin x="145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079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010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91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799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75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249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8622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214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3076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9655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0E00E-DAF1-4DAB-A73F-330FD7259263}" type="datetimeFigureOut">
              <a:rPr lang="sv-SE" smtClean="0"/>
              <a:t>2022-08-14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5FF6B-FD10-4858-8CA6-7000A47638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480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412081" y="2060848"/>
            <a:ext cx="5731919" cy="2160240"/>
          </a:xfrm>
        </p:spPr>
        <p:txBody>
          <a:bodyPr>
            <a:normAutofit/>
          </a:bodyPr>
          <a:lstStyle/>
          <a:p>
            <a:r>
              <a:rPr lang="sv-SE" dirty="0" smtClean="0"/>
              <a:t>Identitet</a:t>
            </a:r>
            <a:br>
              <a:rPr lang="sv-SE" dirty="0" smtClean="0"/>
            </a:br>
            <a:r>
              <a:rPr lang="sv-SE" dirty="0" smtClean="0"/>
              <a:t>Sömnadsprojekt </a:t>
            </a:r>
            <a:br>
              <a:rPr lang="sv-SE" dirty="0" smtClean="0"/>
            </a:br>
            <a:endParaRPr lang="sv-SE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3456384" cy="5017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45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edu.landskrona.local\dfs\Personal\karolin.wagner\Documents\My Pictures\BILDER\dentitet\SAM_11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8640"/>
            <a:ext cx="4785996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391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edu.landskrona.local\dfs\Personal\karolin.wagner\Documents\My Pictures\BILDER\dentitet\SAM_11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286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edu.landskrona.local\dfs\Personal\karolin.wagner\Documents\My Pictures\BILDER\dentitet\SAM_11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672"/>
            <a:ext cx="4353948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84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r>
              <a:rPr lang="sv-SE" dirty="0" smtClean="0"/>
              <a:t>Lycka till……</a:t>
            </a:r>
            <a:endParaRPr lang="sv-SE" dirty="0"/>
          </a:p>
        </p:txBody>
      </p:sp>
      <p:sp>
        <p:nvSpPr>
          <p:cNvPr id="4" name="Hjärta 3"/>
          <p:cNvSpPr/>
          <p:nvPr/>
        </p:nvSpPr>
        <p:spPr>
          <a:xfrm>
            <a:off x="6156176" y="3284984"/>
            <a:ext cx="1656184" cy="1512168"/>
          </a:xfrm>
          <a:prstGeom prst="hear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LeftDown"/>
              <a:lightRig rig="threePt" dir="t"/>
            </a:scene3d>
          </a:bodyPr>
          <a:lstStyle/>
          <a:p>
            <a:pPr algn="ctr"/>
            <a:endParaRPr lang="sv-SE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Hjärta 4"/>
          <p:cNvSpPr/>
          <p:nvPr/>
        </p:nvSpPr>
        <p:spPr>
          <a:xfrm>
            <a:off x="5004048" y="4315722"/>
            <a:ext cx="1368152" cy="1080120"/>
          </a:xfrm>
          <a:prstGeom prst="hear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LeftDown"/>
              <a:lightRig rig="threePt" dir="t"/>
            </a:scene3d>
          </a:bodyPr>
          <a:lstStyle/>
          <a:p>
            <a:pPr algn="ctr"/>
            <a:endParaRPr lang="sv-SE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714" y="4871648"/>
            <a:ext cx="945646" cy="846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90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sv-SE" dirty="0" smtClean="0"/>
              <a:t>Alla gör samma produkt…. </a:t>
            </a:r>
            <a:endParaRPr lang="sv-SE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00808"/>
            <a:ext cx="3246107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61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… men med en personlig stil!</a:t>
            </a:r>
            <a:endParaRPr lang="sv-SE" dirty="0"/>
          </a:p>
        </p:txBody>
      </p:sp>
      <p:pic>
        <p:nvPicPr>
          <p:cNvPr id="3" name="Picture 2" descr="\\edu.landskrona.local\dfs\Personal\Karolin.Wagner\Documents\My Pictures\Identitet åk 7\SAM_23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1" r="10702"/>
          <a:stretch/>
        </p:blipFill>
        <p:spPr bwMode="auto">
          <a:xfrm>
            <a:off x="579484" y="2420888"/>
            <a:ext cx="277076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\\edu.landskrona.local\dfs\Personal\Karolin.Wagner\Documents\My Pictures\Identitet åk 7\SAM_23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20888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\\edu.landskrona.local\dfs\Personal\Karolin.Wagner\Documents\My Pictures\Identitet åk 7\SAM_22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250" y="2420888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59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Ni kommer att få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En skriftlig arbetsbeskrivning med tydliga bilder</a:t>
            </a:r>
          </a:p>
          <a:p>
            <a:r>
              <a:rPr lang="sv-SE" dirty="0" smtClean="0"/>
              <a:t>Genomgångar på olika tekniker och moment</a:t>
            </a:r>
          </a:p>
          <a:p>
            <a:r>
              <a:rPr lang="sv-SE" dirty="0" smtClean="0"/>
              <a:t>Kamratbedömning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132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Detta vill jag ha av er…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En genomförd uppgift, med alla delar</a:t>
            </a:r>
            <a:r>
              <a:rPr lang="sv-SE" dirty="0"/>
              <a:t> </a:t>
            </a:r>
            <a:r>
              <a:rPr lang="sv-SE" dirty="0" smtClean="0"/>
              <a:t>(kollage, skiss, produkt och rapport)</a:t>
            </a:r>
          </a:p>
          <a:p>
            <a:r>
              <a:rPr lang="sv-SE" dirty="0" smtClean="0"/>
              <a:t>Att ni tar ansvar för ert arbete</a:t>
            </a:r>
          </a:p>
          <a:p>
            <a:r>
              <a:rPr lang="sv-SE" dirty="0" smtClean="0"/>
              <a:t>Att ni utmanar er själva</a:t>
            </a:r>
          </a:p>
          <a:p>
            <a:r>
              <a:rPr lang="sv-SE" dirty="0" smtClean="0"/>
              <a:t>Att ni blir färdiga i tid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76039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</a:t>
            </a:r>
            <a:r>
              <a:rPr lang="sv-SE" dirty="0" smtClean="0"/>
              <a:t>ollage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1"/>
            <a:ext cx="8579296" cy="1684784"/>
          </a:xfrm>
        </p:spPr>
        <p:txBody>
          <a:bodyPr/>
          <a:lstStyle/>
          <a:p>
            <a:r>
              <a:rPr lang="sv-SE" dirty="0" smtClean="0"/>
              <a:t>Detta är en presentation i bild över er inspiration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5691"/>
            <a:ext cx="4513312" cy="3387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311" y="2873041"/>
            <a:ext cx="4584051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7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Skiss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Er idé som ni tecknar ner på papper så </a:t>
            </a:r>
            <a:r>
              <a:rPr lang="sv-SE" u="sng" dirty="0" smtClean="0"/>
              <a:t>tydligt</a:t>
            </a:r>
            <a:r>
              <a:rPr lang="sv-SE" dirty="0" smtClean="0"/>
              <a:t> ni kan. </a:t>
            </a:r>
          </a:p>
          <a:p>
            <a:pPr marL="0" indent="0">
              <a:buNone/>
            </a:pPr>
            <a:r>
              <a:rPr lang="sv-SE" u="sng" dirty="0" smtClean="0"/>
              <a:t>Saker som måste vara med: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Själva produkten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Mått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Material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Detaljer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dirty="0" smtClean="0"/>
              <a:t>Tekniker</a:t>
            </a:r>
            <a:endParaRPr lang="sv-S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12976"/>
            <a:ext cx="4439816" cy="332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39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Rapport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Det är nu ni tittar tillbaka på uppgiften</a:t>
            </a:r>
          </a:p>
          <a:p>
            <a:r>
              <a:rPr lang="sv-SE" dirty="0" smtClean="0"/>
              <a:t>berättar hur det har gått</a:t>
            </a:r>
          </a:p>
          <a:p>
            <a:r>
              <a:rPr lang="sv-SE" dirty="0" smtClean="0"/>
              <a:t>blev det som ni trodde</a:t>
            </a:r>
          </a:p>
          <a:p>
            <a:r>
              <a:rPr lang="sv-SE" dirty="0" smtClean="0"/>
              <a:t>vad har ni lärt er</a:t>
            </a:r>
          </a:p>
          <a:p>
            <a:r>
              <a:rPr lang="sv-SE" dirty="0"/>
              <a:t>v</a:t>
            </a:r>
            <a:r>
              <a:rPr lang="sv-SE" dirty="0" smtClean="0"/>
              <a:t>ad tyckte ni om uppgiften mm...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579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edu.landskrona.local\dfs\Personal\karolin.wagner\Documents\My Pictures\BILDER\dentitet\SAM_1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8640"/>
            <a:ext cx="4659982" cy="621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009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141</Words>
  <Application>Microsoft Office PowerPoint</Application>
  <PresentationFormat>Bildspel på skärmen (4:3)</PresentationFormat>
  <Paragraphs>29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Office-tema</vt:lpstr>
      <vt:lpstr>Identitet Sömnadsprojekt  </vt:lpstr>
      <vt:lpstr>Alla gör samma produkt…. </vt:lpstr>
      <vt:lpstr>… men med en personlig stil!</vt:lpstr>
      <vt:lpstr>Ni kommer att få</vt:lpstr>
      <vt:lpstr>Detta vill jag ha av er…</vt:lpstr>
      <vt:lpstr>Kollage</vt:lpstr>
      <vt:lpstr>Skiss</vt:lpstr>
      <vt:lpstr>Rapport</vt:lpstr>
      <vt:lpstr>PowerPoint-presentation</vt:lpstr>
      <vt:lpstr>PowerPoint-presentation</vt:lpstr>
      <vt:lpstr>PowerPoint-presentation</vt:lpstr>
      <vt:lpstr>PowerPoint-presentation</vt:lpstr>
      <vt:lpstr>Lycka till……</vt:lpstr>
    </vt:vector>
  </TitlesOfParts>
  <Company>Landskrona Stad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Identitet Sömnadsprojekt åk 7 Våren 2014</dc:title>
  <dc:creator>Karolin Wagner</dc:creator>
  <cp:lastModifiedBy>Karolin Wagner</cp:lastModifiedBy>
  <cp:revision>20</cp:revision>
  <dcterms:created xsi:type="dcterms:W3CDTF">2015-01-12T19:13:03Z</dcterms:created>
  <dcterms:modified xsi:type="dcterms:W3CDTF">2022-08-14T08:48:36Z</dcterms:modified>
</cp:coreProperties>
</file>