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92" r:id="rId4"/>
    <p:sldId id="293" r:id="rId5"/>
    <p:sldId id="258" r:id="rId6"/>
    <p:sldId id="275" r:id="rId7"/>
    <p:sldId id="291" r:id="rId8"/>
    <p:sldId id="276" r:id="rId9"/>
    <p:sldId id="277" r:id="rId10"/>
    <p:sldId id="281" r:id="rId11"/>
    <p:sldId id="296" r:id="rId12"/>
    <p:sldId id="297" r:id="rId13"/>
    <p:sldId id="298" r:id="rId14"/>
    <p:sldId id="263" r:id="rId15"/>
    <p:sldId id="301" r:id="rId16"/>
    <p:sldId id="302" r:id="rId17"/>
    <p:sldId id="303" r:id="rId18"/>
    <p:sldId id="299" r:id="rId19"/>
    <p:sldId id="300" r:id="rId20"/>
    <p:sldId id="266" r:id="rId21"/>
    <p:sldId id="267" r:id="rId22"/>
    <p:sldId id="269" r:id="rId23"/>
    <p:sldId id="264" r:id="rId24"/>
    <p:sldId id="304" r:id="rId25"/>
    <p:sldId id="294" r:id="rId26"/>
    <p:sldId id="295" r:id="rId27"/>
    <p:sldId id="262" r:id="rId28"/>
    <p:sldId id="260" r:id="rId29"/>
    <p:sldId id="287" r:id="rId30"/>
    <p:sldId id="273" r:id="rId31"/>
    <p:sldId id="274" r:id="rId32"/>
    <p:sldId id="289" r:id="rId33"/>
    <p:sldId id="279" r:id="rId3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74820" autoAdjust="0"/>
  </p:normalViewPr>
  <p:slideViewPr>
    <p:cSldViewPr>
      <p:cViewPr varScale="1">
        <p:scale>
          <a:sx n="51" d="100"/>
          <a:sy n="51" d="100"/>
        </p:scale>
        <p:origin x="163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CCBD0-FDE8-40AB-8602-719B531EB5D7}" type="datetimeFigureOut">
              <a:rPr lang="sv-SE" smtClean="0"/>
              <a:t>2018-12-10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5CBDB2-A109-4F52-B701-96F63DA41542}" type="slidenum">
              <a:rPr lang="sv-SE" smtClean="0"/>
              <a:t>‹#›</a:t>
            </a:fld>
            <a:endParaRPr lang="sv-SE"/>
          </a:p>
        </p:txBody>
      </p:sp>
    </p:spTree>
    <p:extLst>
      <p:ext uri="{BB962C8B-B14F-4D97-AF65-F5344CB8AC3E}">
        <p14:creationId xmlns:p14="http://schemas.microsoft.com/office/powerpoint/2010/main" val="388071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Gerillaslöjd är ett </a:t>
            </a:r>
            <a:r>
              <a:rPr lang="sv-SE" dirty="0" err="1" smtClean="0"/>
              <a:t>ett</a:t>
            </a:r>
            <a:r>
              <a:rPr lang="sv-SE" dirty="0" smtClean="0"/>
              <a:t> paraplyord av en rad olika företeelser och inriktningar, garngraffiti, DIY, hantverksaktivism, </a:t>
            </a:r>
            <a:r>
              <a:rPr lang="sv-SE" dirty="0" err="1" smtClean="0"/>
              <a:t>craftivism</a:t>
            </a:r>
            <a:r>
              <a:rPr lang="sv-SE" dirty="0" smtClean="0"/>
              <a:t> (=</a:t>
            </a:r>
            <a:r>
              <a:rPr lang="sv-SE" dirty="0" err="1" smtClean="0"/>
              <a:t>craft+acitivism</a:t>
            </a:r>
            <a:r>
              <a:rPr lang="sv-SE" dirty="0" smtClean="0"/>
              <a:t>), radikalbroderi, </a:t>
            </a:r>
            <a:r>
              <a:rPr lang="sv-SE" dirty="0" err="1" smtClean="0"/>
              <a:t>stitch</a:t>
            </a:r>
            <a:r>
              <a:rPr lang="sv-SE" dirty="0" smtClean="0"/>
              <a:t> n’ bitch. Gerillaslöjden är kreativ i material och teknikanvändning, den innehåller något slags budskap och kommenterar politiska eller samhälleliga händelser.”</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2</a:t>
            </a:fld>
            <a:endParaRPr lang="sv-SE"/>
          </a:p>
        </p:txBody>
      </p:sp>
    </p:spTree>
    <p:extLst>
      <p:ext uri="{BB962C8B-B14F-4D97-AF65-F5344CB8AC3E}">
        <p14:creationId xmlns:p14="http://schemas.microsoft.com/office/powerpoint/2010/main" val="181081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Mossgrafiti</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5</a:t>
            </a:fld>
            <a:endParaRPr lang="sv-SE"/>
          </a:p>
        </p:txBody>
      </p:sp>
    </p:spTree>
    <p:extLst>
      <p:ext uri="{BB962C8B-B14F-4D97-AF65-F5344CB8AC3E}">
        <p14:creationId xmlns:p14="http://schemas.microsoft.com/office/powerpoint/2010/main" val="421524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Reverse</a:t>
            </a:r>
            <a:r>
              <a:rPr lang="sv-SE" dirty="0" smtClean="0"/>
              <a:t> graffiti</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8</a:t>
            </a:fld>
            <a:endParaRPr lang="sv-SE"/>
          </a:p>
        </p:txBody>
      </p:sp>
    </p:spTree>
    <p:extLst>
      <p:ext uri="{BB962C8B-B14F-4D97-AF65-F5344CB8AC3E}">
        <p14:creationId xmlns:p14="http://schemas.microsoft.com/office/powerpoint/2010/main" val="191445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14</a:t>
            </a:fld>
            <a:endParaRPr lang="sv-SE"/>
          </a:p>
        </p:txBody>
      </p:sp>
    </p:spTree>
    <p:extLst>
      <p:ext uri="{BB962C8B-B14F-4D97-AF65-F5344CB8AC3E}">
        <p14:creationId xmlns:p14="http://schemas.microsoft.com/office/powerpoint/2010/main" val="216332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Begreppet Pussyhats är en feministisk symbol för motstånd, mänskliga rättigheter, mod och jämlikhet. De rosa mössorna – musmössorna, som vi börjat benämna dem på svenska – uppkom i en garnbutik i Los Angeles efter att Donald </a:t>
            </a:r>
            <a:r>
              <a:rPr lang="sv-SE" dirty="0" err="1" smtClean="0"/>
              <a:t>Trump</a:t>
            </a:r>
            <a:r>
              <a:rPr lang="sv-SE" dirty="0" smtClean="0"/>
              <a:t> vunnit det amerikanska valet. Där på butikens </a:t>
            </a:r>
            <a:r>
              <a:rPr lang="sv-SE" dirty="0" err="1" smtClean="0"/>
              <a:t>virkkurs</a:t>
            </a:r>
            <a:r>
              <a:rPr lang="sv-SE" dirty="0" smtClean="0"/>
              <a:t> möttes  </a:t>
            </a:r>
            <a:r>
              <a:rPr lang="sv-SE" dirty="0" err="1" smtClean="0"/>
              <a:t>Jayna</a:t>
            </a:r>
            <a:r>
              <a:rPr lang="sv-SE" dirty="0" smtClean="0"/>
              <a:t> </a:t>
            </a:r>
            <a:r>
              <a:rPr lang="sv-SE" dirty="0" err="1" smtClean="0"/>
              <a:t>Zweiman</a:t>
            </a:r>
            <a:r>
              <a:rPr lang="sv-SE" dirty="0" smtClean="0"/>
              <a:t> och Krista </a:t>
            </a:r>
            <a:r>
              <a:rPr lang="sv-SE" dirty="0" err="1" smtClean="0"/>
              <a:t>Suh</a:t>
            </a:r>
            <a:r>
              <a:rPr lang="sv-SE" dirty="0" smtClean="0"/>
              <a:t> och kom att skapa musmössan som protest mot </a:t>
            </a:r>
            <a:r>
              <a:rPr lang="sv-SE" dirty="0" err="1" smtClean="0"/>
              <a:t>Trumps</a:t>
            </a:r>
            <a:r>
              <a:rPr lang="sv-SE" dirty="0" smtClean="0"/>
              <a:t> mycket nedvärderande citat om kvinnor och hur han  ”</a:t>
            </a:r>
            <a:r>
              <a:rPr lang="sv-SE" dirty="0" err="1" smtClean="0"/>
              <a:t>grab</a:t>
            </a:r>
            <a:r>
              <a:rPr lang="sv-SE" dirty="0" smtClean="0"/>
              <a:t> </a:t>
            </a:r>
            <a:r>
              <a:rPr lang="sv-SE" dirty="0" err="1" smtClean="0"/>
              <a:t>them</a:t>
            </a:r>
            <a:r>
              <a:rPr lang="sv-SE" dirty="0" smtClean="0"/>
              <a:t> by the </a:t>
            </a:r>
            <a:r>
              <a:rPr lang="sv-SE" dirty="0" err="1" smtClean="0"/>
              <a:t>pussy</a:t>
            </a:r>
            <a:r>
              <a:rPr lang="sv-SE" dirty="0" smtClean="0"/>
              <a:t>”. </a:t>
            </a:r>
          </a:p>
          <a:p>
            <a:endParaRPr lang="sv-SE" dirty="0" smtClean="0"/>
          </a:p>
          <a:p>
            <a:r>
              <a:rPr lang="sv-SE" dirty="0" smtClean="0"/>
              <a:t>En viktigt detalj i </a:t>
            </a:r>
            <a:r>
              <a:rPr lang="sv-SE" dirty="0" err="1" smtClean="0"/>
              <a:t>pussyhat</a:t>
            </a:r>
            <a:r>
              <a:rPr lang="sv-SE" dirty="0" smtClean="0"/>
              <a:t>-projektet är att de tidigt gjordes ett mönster på hur mössan skulle se ut, den kan virkas, stickas eller sys, men den har karaktäristiska öron och är rosa. Mössan ska också tillverkas av dig själv eller någon, den går alltså inte att köpa. </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20</a:t>
            </a:fld>
            <a:endParaRPr lang="sv-SE"/>
          </a:p>
        </p:txBody>
      </p:sp>
    </p:spTree>
    <p:extLst>
      <p:ext uri="{BB962C8B-B14F-4D97-AF65-F5344CB8AC3E}">
        <p14:creationId xmlns:p14="http://schemas.microsoft.com/office/powerpoint/2010/main" val="300794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Skylten sitter längsmed en av motorvägarna in mot New York.</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21</a:t>
            </a:fld>
            <a:endParaRPr lang="sv-SE"/>
          </a:p>
        </p:txBody>
      </p:sp>
    </p:spTree>
    <p:extLst>
      <p:ext uri="{BB962C8B-B14F-4D97-AF65-F5344CB8AC3E}">
        <p14:creationId xmlns:p14="http://schemas.microsoft.com/office/powerpoint/2010/main" val="1830559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Karina Paulsson broderar en mängd budskap som hon sätter upp i det offentliga rummet, just nu arbetar hon på FN:s barnkonvention i 54 delar.</a:t>
            </a:r>
            <a:endParaRPr lang="sv-SE" dirty="0"/>
          </a:p>
        </p:txBody>
      </p:sp>
      <p:sp>
        <p:nvSpPr>
          <p:cNvPr id="4" name="Platshållare för bildnummer 3"/>
          <p:cNvSpPr>
            <a:spLocks noGrp="1"/>
          </p:cNvSpPr>
          <p:nvPr>
            <p:ph type="sldNum" sz="quarter" idx="10"/>
          </p:nvPr>
        </p:nvSpPr>
        <p:spPr/>
        <p:txBody>
          <a:bodyPr/>
          <a:lstStyle/>
          <a:p>
            <a:fld id="{245CBDB2-A109-4F52-B701-96F63DA41542}" type="slidenum">
              <a:rPr lang="sv-SE" smtClean="0"/>
              <a:t>29</a:t>
            </a:fld>
            <a:endParaRPr lang="sv-SE"/>
          </a:p>
        </p:txBody>
      </p:sp>
    </p:spTree>
    <p:extLst>
      <p:ext uri="{BB962C8B-B14F-4D97-AF65-F5344CB8AC3E}">
        <p14:creationId xmlns:p14="http://schemas.microsoft.com/office/powerpoint/2010/main" val="199859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8F28C7B4-6491-4DBC-A82C-409CA3E3FE7B}" type="datetimeFigureOut">
              <a:rPr lang="sv-SE" smtClean="0"/>
              <a:t>2018-12-10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103672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28C7B4-6491-4DBC-A82C-409CA3E3FE7B}" type="datetimeFigureOut">
              <a:rPr lang="sv-SE" smtClean="0"/>
              <a:t>2018-12-10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270813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28C7B4-6491-4DBC-A82C-409CA3E3FE7B}" type="datetimeFigureOut">
              <a:rPr lang="sv-SE" smtClean="0"/>
              <a:t>2018-12-10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268075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28C7B4-6491-4DBC-A82C-409CA3E3FE7B}" type="datetimeFigureOut">
              <a:rPr lang="sv-SE" smtClean="0"/>
              <a:t>2018-12-10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416593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F28C7B4-6491-4DBC-A82C-409CA3E3FE7B}" type="datetimeFigureOut">
              <a:rPr lang="sv-SE" smtClean="0"/>
              <a:t>2018-12-10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257687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F28C7B4-6491-4DBC-A82C-409CA3E3FE7B}" type="datetimeFigureOut">
              <a:rPr lang="sv-SE" smtClean="0"/>
              <a:t>2018-12-10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386612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F28C7B4-6491-4DBC-A82C-409CA3E3FE7B}" type="datetimeFigureOut">
              <a:rPr lang="sv-SE" smtClean="0"/>
              <a:t>2018-12-10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140636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F28C7B4-6491-4DBC-A82C-409CA3E3FE7B}" type="datetimeFigureOut">
              <a:rPr lang="sv-SE" smtClean="0"/>
              <a:t>2018-12-10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96595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28C7B4-6491-4DBC-A82C-409CA3E3FE7B}" type="datetimeFigureOut">
              <a:rPr lang="sv-SE" smtClean="0"/>
              <a:t>2018-12-10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47983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F28C7B4-6491-4DBC-A82C-409CA3E3FE7B}" type="datetimeFigureOut">
              <a:rPr lang="sv-SE" smtClean="0"/>
              <a:t>2018-12-10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3208425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F28C7B4-6491-4DBC-A82C-409CA3E3FE7B}" type="datetimeFigureOut">
              <a:rPr lang="sv-SE" smtClean="0"/>
              <a:t>2018-12-10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EA8387E-8E6A-43BD-9A76-16DEC8E8B53D}" type="slidenum">
              <a:rPr lang="sv-SE" smtClean="0"/>
              <a:t>‹#›</a:t>
            </a:fld>
            <a:endParaRPr lang="sv-SE"/>
          </a:p>
        </p:txBody>
      </p:sp>
    </p:spTree>
    <p:extLst>
      <p:ext uri="{BB962C8B-B14F-4D97-AF65-F5344CB8AC3E}">
        <p14:creationId xmlns:p14="http://schemas.microsoft.com/office/powerpoint/2010/main" val="154136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8C7B4-6491-4DBC-A82C-409CA3E3FE7B}" type="datetimeFigureOut">
              <a:rPr lang="sv-SE" smtClean="0"/>
              <a:t>2018-12-10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8387E-8E6A-43BD-9A76-16DEC8E8B53D}" type="slidenum">
              <a:rPr lang="sv-SE" smtClean="0"/>
              <a:t>‹#›</a:t>
            </a:fld>
            <a:endParaRPr lang="sv-SE"/>
          </a:p>
        </p:txBody>
      </p:sp>
    </p:spTree>
    <p:extLst>
      <p:ext uri="{BB962C8B-B14F-4D97-AF65-F5344CB8AC3E}">
        <p14:creationId xmlns:p14="http://schemas.microsoft.com/office/powerpoint/2010/main" val="691855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youtube.com/watch?v=72icK-BED6A"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PtHaM7j3Hv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12505168"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95536" y="2276872"/>
            <a:ext cx="8604448"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sv-SE" sz="7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tencil" panose="040409050D0802020404" pitchFamily="82" charset="0"/>
              </a:rPr>
              <a:t>Stå upp för vad du tycker!</a:t>
            </a:r>
            <a:endParaRPr lang="sv-SE" sz="7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tencil" panose="040409050D0802020404" pitchFamily="82" charset="0"/>
            </a:endParaRPr>
          </a:p>
        </p:txBody>
      </p:sp>
      <p:sp>
        <p:nvSpPr>
          <p:cNvPr id="3" name="Underrubrik 2"/>
          <p:cNvSpPr>
            <a:spLocks noGrp="1"/>
          </p:cNvSpPr>
          <p:nvPr>
            <p:ph type="subTitle" idx="1"/>
          </p:nvPr>
        </p:nvSpPr>
        <p:spPr>
          <a:xfrm>
            <a:off x="1403648" y="5661248"/>
            <a:ext cx="6400800" cy="1752600"/>
          </a:xfrm>
        </p:spPr>
        <p:txBody>
          <a:bodyPr/>
          <a:lstStyle/>
          <a:p>
            <a:r>
              <a:rPr lang="sv-SE" dirty="0" smtClean="0">
                <a:latin typeface="Stencil" panose="040409050D0802020404" pitchFamily="82" charset="0"/>
              </a:rPr>
              <a:t>Slöjd åk 7-9</a:t>
            </a:r>
            <a:endParaRPr lang="sv-SE" dirty="0">
              <a:latin typeface="Stencil" panose="040409050D0802020404" pitchFamily="82" charset="0"/>
            </a:endParaRPr>
          </a:p>
        </p:txBody>
      </p:sp>
    </p:spTree>
    <p:extLst>
      <p:ext uri="{BB962C8B-B14F-4D97-AF65-F5344CB8AC3E}">
        <p14:creationId xmlns:p14="http://schemas.microsoft.com/office/powerpoint/2010/main" val="2634539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437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4176464" cy="624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387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90663"/>
            <a:ext cx="60960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52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24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117"/>
          <a:stretch/>
        </p:blipFill>
        <p:spPr bwMode="auto">
          <a:xfrm>
            <a:off x="-13689" y="980728"/>
            <a:ext cx="91576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p:cNvSpPr/>
          <p:nvPr/>
        </p:nvSpPr>
        <p:spPr>
          <a:xfrm>
            <a:off x="3932097" y="5589240"/>
            <a:ext cx="1425711" cy="400110"/>
          </a:xfrm>
          <a:prstGeom prst="rect">
            <a:avLst/>
          </a:prstGeom>
        </p:spPr>
        <p:txBody>
          <a:bodyPr wrap="none">
            <a:spAutoFit/>
          </a:bodyPr>
          <a:lstStyle/>
          <a:p>
            <a:r>
              <a:rPr lang="sv-SE" sz="2000" b="1" dirty="0">
                <a:hlinkClick r:id="rId4"/>
              </a:rPr>
              <a:t>yarn graffiti</a:t>
            </a:r>
            <a:endParaRPr lang="sv-SE" sz="2000" b="1" dirty="0"/>
          </a:p>
        </p:txBody>
      </p:sp>
    </p:spTree>
    <p:extLst>
      <p:ext uri="{BB962C8B-B14F-4D97-AF65-F5344CB8AC3E}">
        <p14:creationId xmlns:p14="http://schemas.microsoft.com/office/powerpoint/2010/main" val="3223188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822175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41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548"/>
          <a:stretch/>
        </p:blipFill>
        <p:spPr bwMode="auto">
          <a:xfrm>
            <a:off x="0" y="176213"/>
            <a:ext cx="9017391"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535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8053017" cy="535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731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320924"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248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325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gerillaslöjd?</a:t>
            </a:r>
            <a:endParaRPr lang="sv-SE" dirty="0"/>
          </a:p>
        </p:txBody>
      </p:sp>
      <p:sp>
        <p:nvSpPr>
          <p:cNvPr id="3" name="Platshållare för innehåll 2"/>
          <p:cNvSpPr>
            <a:spLocks noGrp="1"/>
          </p:cNvSpPr>
          <p:nvPr>
            <p:ph idx="1"/>
          </p:nvPr>
        </p:nvSpPr>
        <p:spPr/>
        <p:txBody>
          <a:bodyPr>
            <a:normAutofit lnSpcReduction="10000"/>
          </a:bodyPr>
          <a:lstStyle/>
          <a:p>
            <a:pPr marL="0" indent="0">
              <a:buNone/>
            </a:pPr>
            <a:r>
              <a:rPr lang="sv-SE" dirty="0" smtClean="0"/>
              <a:t>Det är en kreativ mix av hantverk som placeras i det offentliga rummet på ett icke-förstörande vis. Gerillaslöjden är kreativ i material och teknikanvändning, den innehåller </a:t>
            </a:r>
            <a:r>
              <a:rPr lang="sv-SE" dirty="0" smtClean="0"/>
              <a:t>något slags </a:t>
            </a:r>
            <a:r>
              <a:rPr lang="sv-SE" dirty="0" smtClean="0"/>
              <a:t>budskap och kommenterar samtida politiska eller samhälleliga händelser.</a:t>
            </a:r>
          </a:p>
          <a:p>
            <a:pPr marL="0" indent="0">
              <a:buNone/>
            </a:pPr>
            <a:endParaRPr lang="sv-SE" dirty="0"/>
          </a:p>
          <a:p>
            <a:pPr marL="0" indent="0">
              <a:buNone/>
            </a:pPr>
            <a:r>
              <a:rPr lang="sv-SE" sz="2200" i="1" dirty="0" smtClean="0"/>
              <a:t>Offentligt rum = ett begrepp i samhällsplanering för utrymmen i bebyggelse inomhus eller utomhus dit allmänheten har enkelt tillträde. Dit räknas framför allt gator, torg och parker.</a:t>
            </a:r>
            <a:endParaRPr lang="sv-SE" sz="2200" i="1" dirty="0"/>
          </a:p>
        </p:txBody>
      </p:sp>
    </p:spTree>
    <p:extLst>
      <p:ext uri="{BB962C8B-B14F-4D97-AF65-F5344CB8AC3E}">
        <p14:creationId xmlns:p14="http://schemas.microsoft.com/office/powerpoint/2010/main" val="1589090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92696"/>
            <a:ext cx="900100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655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338"/>
          <a:stretch/>
        </p:blipFill>
        <p:spPr bwMode="auto">
          <a:xfrm>
            <a:off x="0" y="572164"/>
            <a:ext cx="9144000" cy="523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892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4664"/>
            <a:ext cx="6969958" cy="607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306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9753600"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668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88640"/>
            <a:ext cx="4860000"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94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88640"/>
            <a:ext cx="4568906"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42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a:t>
            </a:r>
            <a:r>
              <a:rPr lang="sv-SE" dirty="0" err="1" smtClean="0"/>
              <a:t>Craftivism</a:t>
            </a:r>
            <a:r>
              <a:rPr lang="sv-SE" dirty="0" smtClean="0"/>
              <a:t>?</a:t>
            </a:r>
            <a:endParaRPr lang="sv-SE" dirty="0"/>
          </a:p>
        </p:txBody>
      </p:sp>
      <p:sp>
        <p:nvSpPr>
          <p:cNvPr id="3" name="Platshållare för innehåll 2"/>
          <p:cNvSpPr>
            <a:spLocks noGrp="1"/>
          </p:cNvSpPr>
          <p:nvPr>
            <p:ph idx="1"/>
          </p:nvPr>
        </p:nvSpPr>
        <p:spPr>
          <a:xfrm>
            <a:off x="683568" y="1772816"/>
            <a:ext cx="8229600" cy="4525963"/>
          </a:xfrm>
        </p:spPr>
        <p:txBody>
          <a:bodyPr/>
          <a:lstStyle/>
          <a:p>
            <a:pPr marL="0" indent="0">
              <a:buNone/>
            </a:pPr>
            <a:r>
              <a:rPr lang="sv-SE" dirty="0" smtClean="0"/>
              <a:t>Det är en </a:t>
            </a:r>
            <a:r>
              <a:rPr lang="sv-SE" b="1" u="sng" dirty="0" smtClean="0"/>
              <a:t>rörelse</a:t>
            </a:r>
            <a:r>
              <a:rPr lang="sv-SE" dirty="0" smtClean="0"/>
              <a:t> som skapar gatukonst av textil, framför allt garn.  Det förknippas ofta med graffiti, men det båda konstformerna har sällan något med varandra att göra. Ordet </a:t>
            </a:r>
            <a:r>
              <a:rPr lang="sv-SE" dirty="0" err="1" smtClean="0"/>
              <a:t>craftivism</a:t>
            </a:r>
            <a:r>
              <a:rPr lang="sv-SE" dirty="0" smtClean="0"/>
              <a:t> är en sammanslagning av engelskans ord för slöjd och aktivism. Mest kända formen är stolpar som kläs in i stickningar, så kallad instickningar.</a:t>
            </a:r>
            <a:endParaRPr lang="sv-SE" dirty="0"/>
          </a:p>
        </p:txBody>
      </p:sp>
      <p:sp>
        <p:nvSpPr>
          <p:cNvPr id="4" name="Rektangel 3"/>
          <p:cNvSpPr/>
          <p:nvPr/>
        </p:nvSpPr>
        <p:spPr>
          <a:xfrm>
            <a:off x="3419872" y="5661248"/>
            <a:ext cx="2088232" cy="400110"/>
          </a:xfrm>
          <a:prstGeom prst="rect">
            <a:avLst/>
          </a:prstGeom>
        </p:spPr>
        <p:txBody>
          <a:bodyPr wrap="square">
            <a:spAutoFit/>
          </a:bodyPr>
          <a:lstStyle/>
          <a:p>
            <a:r>
              <a:rPr lang="sv-SE" sz="2000" b="1" dirty="0">
                <a:hlinkClick r:id="rId2"/>
              </a:rPr>
              <a:t>Sarah </a:t>
            </a:r>
            <a:r>
              <a:rPr lang="sv-SE" sz="2000" b="1" dirty="0" err="1">
                <a:hlinkClick r:id="rId2"/>
              </a:rPr>
              <a:t>Corbett</a:t>
            </a:r>
            <a:endParaRPr lang="sv-SE" sz="2000" b="1" dirty="0"/>
          </a:p>
        </p:txBody>
      </p:sp>
    </p:spTree>
    <p:extLst>
      <p:ext uri="{BB962C8B-B14F-4D97-AF65-F5344CB8AC3E}">
        <p14:creationId xmlns:p14="http://schemas.microsoft.com/office/powerpoint/2010/main" val="1074197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311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50374"/>
            <a:ext cx="5665574"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039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Inte bara graffiti</a:t>
            </a:r>
            <a:endParaRPr lang="sv-S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7128792" cy="474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221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55"/>
          <a:stretch/>
        </p:blipFill>
        <p:spPr bwMode="auto">
          <a:xfrm>
            <a:off x="2190750" y="-1"/>
            <a:ext cx="4541490" cy="680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373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6632"/>
            <a:ext cx="4320480" cy="650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694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43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16632"/>
            <a:ext cx="432048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944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63247"/>
            <a:ext cx="703356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98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32656"/>
            <a:ext cx="5976664"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951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6120680"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989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22708"/>
            <a:ext cx="6264696"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77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1600" y="6237312"/>
            <a:ext cx="7632847" cy="369332"/>
          </a:xfrm>
          <a:prstGeom prst="rect">
            <a:avLst/>
          </a:prstGeom>
        </p:spPr>
        <p:txBody>
          <a:bodyPr wrap="square">
            <a:spAutoFit/>
          </a:bodyPr>
          <a:lstStyle/>
          <a:p>
            <a:pPr algn="ctr"/>
            <a:r>
              <a:rPr lang="sv-SE" dirty="0" smtClean="0">
                <a:hlinkClick r:id="rId3"/>
              </a:rPr>
              <a:t>Reverse Graffiti</a:t>
            </a:r>
            <a:endParaRPr lang="sv-SE"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800099"/>
            <a:ext cx="6624736" cy="443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952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79"/>
            <a:ext cx="9182564" cy="614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367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386</Words>
  <Application>Microsoft Office PowerPoint</Application>
  <PresentationFormat>Bildspel på skärmen (4:3)</PresentationFormat>
  <Paragraphs>27</Paragraphs>
  <Slides>33</Slides>
  <Notes>7</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33</vt:i4>
      </vt:variant>
    </vt:vector>
  </HeadingPairs>
  <TitlesOfParts>
    <vt:vector size="37" baseType="lpstr">
      <vt:lpstr>Arial</vt:lpstr>
      <vt:lpstr>Calibri</vt:lpstr>
      <vt:lpstr>Stencil</vt:lpstr>
      <vt:lpstr>Office-tema</vt:lpstr>
      <vt:lpstr>Stå upp för vad du tycker!</vt:lpstr>
      <vt:lpstr>Vad är gerillaslöjd?</vt:lpstr>
      <vt:lpstr>Inte bara graffiti</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Vad är Craftivism?</vt:lpstr>
      <vt:lpstr>PowerPoint-presentation</vt:lpstr>
      <vt:lpstr>PowerPoint-presentation</vt:lpstr>
      <vt:lpstr>PowerPoint-presentation</vt:lpstr>
      <vt:lpstr>PowerPoint-presentation</vt:lpstr>
      <vt:lpstr>PowerPoint-presentation</vt:lpstr>
      <vt:lpstr>PowerPoint-presentation</vt:lpstr>
    </vt:vector>
  </TitlesOfParts>
  <Company>Landskrona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Stå upp för vad du tycker!</dc:title>
  <dc:creator>Karolin Wagner</dc:creator>
  <cp:lastModifiedBy>Karolin Wagner</cp:lastModifiedBy>
  <cp:revision>16</cp:revision>
  <dcterms:created xsi:type="dcterms:W3CDTF">2017-08-09T18:31:20Z</dcterms:created>
  <dcterms:modified xsi:type="dcterms:W3CDTF">2018-12-10T11:50:07Z</dcterms:modified>
</cp:coreProperties>
</file>